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3" r:id="rId4"/>
    <p:sldId id="259" r:id="rId5"/>
    <p:sldId id="262" r:id="rId6"/>
    <p:sldId id="260" r:id="rId7"/>
    <p:sldId id="265" r:id="rId8"/>
    <p:sldId id="266" r:id="rId9"/>
    <p:sldId id="268" r:id="rId10"/>
    <p:sldId id="257" r:id="rId11"/>
    <p:sldId id="269" r:id="rId12"/>
    <p:sldId id="270" r:id="rId13"/>
    <p:sldId id="272" r:id="rId14"/>
    <p:sldId id="271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8" r:id="rId39"/>
    <p:sldId id="299" r:id="rId40"/>
    <p:sldId id="300" r:id="rId41"/>
    <p:sldId id="302" r:id="rId42"/>
    <p:sldId id="304" r:id="rId43"/>
    <p:sldId id="303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A162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8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656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268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2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23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39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26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44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0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843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592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68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11B30-BA5D-473E-8707-89391C7C5EAF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46FA3-1CF9-412B-9EB7-8687088986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1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7" name="Bildmotiv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Balk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Logo"/>
          <p:cNvGrpSpPr>
            <a:grpSpLocks noChangeAspect="1"/>
          </p:cNvGrpSpPr>
          <p:nvPr/>
        </p:nvGrpSpPr>
        <p:grpSpPr bwMode="auto">
          <a:xfrm>
            <a:off x="595113" y="2228850"/>
            <a:ext cx="6357120" cy="2333624"/>
            <a:chOff x="2497" y="1667"/>
            <a:chExt cx="2686" cy="986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97" y="1667"/>
              <a:ext cx="2686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115" y="1667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3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3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291" y="1667"/>
              <a:ext cx="497" cy="367"/>
            </a:xfrm>
            <a:custGeom>
              <a:avLst/>
              <a:gdLst>
                <a:gd name="T0" fmla="*/ 132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2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2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2" y="367"/>
                  </a:lnTo>
                  <a:close/>
                </a:path>
              </a:pathLst>
            </a:custGeom>
            <a:solidFill>
              <a:srgbClr val="C7A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463" y="1667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499" y="2284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675" y="2284"/>
              <a:ext cx="497" cy="367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C7A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850" y="2284"/>
              <a:ext cx="497" cy="367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822" y="2034"/>
              <a:ext cx="172" cy="202"/>
            </a:xfrm>
            <a:custGeom>
              <a:avLst/>
              <a:gdLst>
                <a:gd name="T0" fmla="*/ 71 w 73"/>
                <a:gd name="T1" fmla="*/ 61 h 85"/>
                <a:gd name="T2" fmla="*/ 73 w 73"/>
                <a:gd name="T3" fmla="*/ 62 h 85"/>
                <a:gd name="T4" fmla="*/ 66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4 w 73"/>
                <a:gd name="T11" fmla="*/ 82 h 85"/>
                <a:gd name="T12" fmla="*/ 11 w 73"/>
                <a:gd name="T13" fmla="*/ 79 h 85"/>
                <a:gd name="T14" fmla="*/ 13 w 73"/>
                <a:gd name="T15" fmla="*/ 70 h 85"/>
                <a:gd name="T16" fmla="*/ 13 w 73"/>
                <a:gd name="T17" fmla="*/ 15 h 85"/>
                <a:gd name="T18" fmla="*/ 11 w 73"/>
                <a:gd name="T19" fmla="*/ 5 h 85"/>
                <a:gd name="T20" fmla="*/ 4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9 w 73"/>
                <a:gd name="T27" fmla="*/ 0 h 85"/>
                <a:gd name="T28" fmla="*/ 39 w 73"/>
                <a:gd name="T29" fmla="*/ 2 h 85"/>
                <a:gd name="T30" fmla="*/ 29 w 73"/>
                <a:gd name="T31" fmla="*/ 3 h 85"/>
                <a:gd name="T32" fmla="*/ 26 w 73"/>
                <a:gd name="T33" fmla="*/ 7 h 85"/>
                <a:gd name="T34" fmla="*/ 25 w 73"/>
                <a:gd name="T35" fmla="*/ 16 h 85"/>
                <a:gd name="T36" fmla="*/ 25 w 73"/>
                <a:gd name="T37" fmla="*/ 70 h 85"/>
                <a:gd name="T38" fmla="*/ 26 w 73"/>
                <a:gd name="T39" fmla="*/ 77 h 85"/>
                <a:gd name="T40" fmla="*/ 28 w 73"/>
                <a:gd name="T41" fmla="*/ 79 h 85"/>
                <a:gd name="T42" fmla="*/ 38 w 73"/>
                <a:gd name="T43" fmla="*/ 79 h 85"/>
                <a:gd name="T44" fmla="*/ 44 w 73"/>
                <a:gd name="T45" fmla="*/ 79 h 85"/>
                <a:gd name="T46" fmla="*/ 58 w 73"/>
                <a:gd name="T47" fmla="*/ 78 h 85"/>
                <a:gd name="T48" fmla="*/ 65 w 73"/>
                <a:gd name="T49" fmla="*/ 73 h 85"/>
                <a:gd name="T50" fmla="*/ 71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1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3" y="74"/>
                    <a:pt x="13" y="7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9"/>
                    <a:pt x="12" y="6"/>
                    <a:pt x="11" y="5"/>
                  </a:cubicBezTo>
                  <a:cubicBezTo>
                    <a:pt x="9" y="3"/>
                    <a:pt x="7" y="2"/>
                    <a:pt x="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4" y="2"/>
                    <a:pt x="31" y="2"/>
                    <a:pt x="29" y="3"/>
                  </a:cubicBezTo>
                  <a:cubicBezTo>
                    <a:pt x="28" y="4"/>
                    <a:pt x="26" y="5"/>
                    <a:pt x="26" y="7"/>
                  </a:cubicBezTo>
                  <a:cubicBezTo>
                    <a:pt x="25" y="8"/>
                    <a:pt x="25" y="11"/>
                    <a:pt x="25" y="16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5" y="73"/>
                    <a:pt x="25" y="75"/>
                    <a:pt x="26" y="77"/>
                  </a:cubicBezTo>
                  <a:cubicBezTo>
                    <a:pt x="26" y="78"/>
                    <a:pt x="27" y="78"/>
                    <a:pt x="28" y="79"/>
                  </a:cubicBezTo>
                  <a:cubicBezTo>
                    <a:pt x="29" y="79"/>
                    <a:pt x="32" y="79"/>
                    <a:pt x="38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50" y="79"/>
                    <a:pt x="55" y="79"/>
                    <a:pt x="58" y="78"/>
                  </a:cubicBezTo>
                  <a:cubicBezTo>
                    <a:pt x="60" y="77"/>
                    <a:pt x="63" y="75"/>
                    <a:pt x="65" y="73"/>
                  </a:cubicBezTo>
                  <a:cubicBezTo>
                    <a:pt x="67" y="70"/>
                    <a:pt x="69" y="66"/>
                    <a:pt x="71" y="6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3002" y="2098"/>
              <a:ext cx="151" cy="141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6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4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1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7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8" y="5"/>
                    <a:pt x="8" y="4"/>
                    <a:pt x="6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158" y="2098"/>
              <a:ext cx="144" cy="138"/>
            </a:xfrm>
            <a:custGeom>
              <a:avLst/>
              <a:gdLst>
                <a:gd name="T0" fmla="*/ 0 w 61"/>
                <a:gd name="T1" fmla="*/ 0 h 58"/>
                <a:gd name="T2" fmla="*/ 27 w 61"/>
                <a:gd name="T3" fmla="*/ 0 h 58"/>
                <a:gd name="T4" fmla="*/ 27 w 61"/>
                <a:gd name="T5" fmla="*/ 3 h 58"/>
                <a:gd name="T6" fmla="*/ 23 w 61"/>
                <a:gd name="T7" fmla="*/ 3 h 58"/>
                <a:gd name="T8" fmla="*/ 22 w 61"/>
                <a:gd name="T9" fmla="*/ 6 h 58"/>
                <a:gd name="T10" fmla="*/ 24 w 61"/>
                <a:gd name="T11" fmla="*/ 10 h 58"/>
                <a:gd name="T12" fmla="*/ 26 w 61"/>
                <a:gd name="T13" fmla="*/ 14 h 58"/>
                <a:gd name="T14" fmla="*/ 30 w 61"/>
                <a:gd name="T15" fmla="*/ 20 h 58"/>
                <a:gd name="T16" fmla="*/ 35 w 61"/>
                <a:gd name="T17" fmla="*/ 14 h 58"/>
                <a:gd name="T18" fmla="*/ 40 w 61"/>
                <a:gd name="T19" fmla="*/ 6 h 58"/>
                <a:gd name="T20" fmla="*/ 39 w 61"/>
                <a:gd name="T21" fmla="*/ 4 h 58"/>
                <a:gd name="T22" fmla="*/ 35 w 61"/>
                <a:gd name="T23" fmla="*/ 3 h 58"/>
                <a:gd name="T24" fmla="*/ 35 w 61"/>
                <a:gd name="T25" fmla="*/ 0 h 58"/>
                <a:gd name="T26" fmla="*/ 55 w 61"/>
                <a:gd name="T27" fmla="*/ 0 h 58"/>
                <a:gd name="T28" fmla="*/ 55 w 61"/>
                <a:gd name="T29" fmla="*/ 3 h 58"/>
                <a:gd name="T30" fmla="*/ 49 w 61"/>
                <a:gd name="T31" fmla="*/ 4 h 58"/>
                <a:gd name="T32" fmla="*/ 41 w 61"/>
                <a:gd name="T33" fmla="*/ 14 h 58"/>
                <a:gd name="T34" fmla="*/ 33 w 61"/>
                <a:gd name="T35" fmla="*/ 24 h 58"/>
                <a:gd name="T36" fmla="*/ 47 w 61"/>
                <a:gd name="T37" fmla="*/ 45 h 58"/>
                <a:gd name="T38" fmla="*/ 55 w 61"/>
                <a:gd name="T39" fmla="*/ 54 h 58"/>
                <a:gd name="T40" fmla="*/ 61 w 61"/>
                <a:gd name="T41" fmla="*/ 55 h 58"/>
                <a:gd name="T42" fmla="*/ 61 w 61"/>
                <a:gd name="T43" fmla="*/ 58 h 58"/>
                <a:gd name="T44" fmla="*/ 34 w 61"/>
                <a:gd name="T45" fmla="*/ 58 h 58"/>
                <a:gd name="T46" fmla="*/ 34 w 61"/>
                <a:gd name="T47" fmla="*/ 55 h 58"/>
                <a:gd name="T48" fmla="*/ 38 w 61"/>
                <a:gd name="T49" fmla="*/ 54 h 58"/>
                <a:gd name="T50" fmla="*/ 39 w 61"/>
                <a:gd name="T51" fmla="*/ 52 h 58"/>
                <a:gd name="T52" fmla="*/ 35 w 61"/>
                <a:gd name="T53" fmla="*/ 45 h 58"/>
                <a:gd name="T54" fmla="*/ 27 w 61"/>
                <a:gd name="T55" fmla="*/ 32 h 58"/>
                <a:gd name="T56" fmla="*/ 18 w 61"/>
                <a:gd name="T57" fmla="*/ 45 h 58"/>
                <a:gd name="T58" fmla="*/ 13 w 61"/>
                <a:gd name="T59" fmla="*/ 51 h 58"/>
                <a:gd name="T60" fmla="*/ 15 w 61"/>
                <a:gd name="T61" fmla="*/ 54 h 58"/>
                <a:gd name="T62" fmla="*/ 19 w 61"/>
                <a:gd name="T63" fmla="*/ 55 h 58"/>
                <a:gd name="T64" fmla="*/ 19 w 61"/>
                <a:gd name="T65" fmla="*/ 58 h 58"/>
                <a:gd name="T66" fmla="*/ 0 w 61"/>
                <a:gd name="T67" fmla="*/ 58 h 58"/>
                <a:gd name="T68" fmla="*/ 0 w 61"/>
                <a:gd name="T69" fmla="*/ 55 h 58"/>
                <a:gd name="T70" fmla="*/ 4 w 61"/>
                <a:gd name="T71" fmla="*/ 54 h 58"/>
                <a:gd name="T72" fmla="*/ 12 w 61"/>
                <a:gd name="T73" fmla="*/ 45 h 58"/>
                <a:gd name="T74" fmla="*/ 24 w 61"/>
                <a:gd name="T75" fmla="*/ 29 h 58"/>
                <a:gd name="T76" fmla="*/ 13 w 61"/>
                <a:gd name="T77" fmla="*/ 13 h 58"/>
                <a:gd name="T78" fmla="*/ 6 w 61"/>
                <a:gd name="T79" fmla="*/ 4 h 58"/>
                <a:gd name="T80" fmla="*/ 0 w 61"/>
                <a:gd name="T81" fmla="*/ 3 h 58"/>
                <a:gd name="T82" fmla="*/ 0 w 61"/>
                <a:gd name="T8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1" h="58">
                  <a:moveTo>
                    <a:pt x="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3" y="4"/>
                    <a:pt x="22" y="5"/>
                    <a:pt x="22" y="6"/>
                  </a:cubicBezTo>
                  <a:cubicBezTo>
                    <a:pt x="22" y="7"/>
                    <a:pt x="23" y="8"/>
                    <a:pt x="24" y="10"/>
                  </a:cubicBezTo>
                  <a:cubicBezTo>
                    <a:pt x="25" y="11"/>
                    <a:pt x="25" y="12"/>
                    <a:pt x="26" y="1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8" y="9"/>
                    <a:pt x="40" y="7"/>
                    <a:pt x="40" y="6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8" y="3"/>
                    <a:pt x="37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3"/>
                    <a:pt x="51" y="3"/>
                    <a:pt x="49" y="4"/>
                  </a:cubicBezTo>
                  <a:cubicBezTo>
                    <a:pt x="47" y="6"/>
                    <a:pt x="44" y="9"/>
                    <a:pt x="41" y="1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51" y="50"/>
                    <a:pt x="53" y="53"/>
                    <a:pt x="55" y="54"/>
                  </a:cubicBezTo>
                  <a:cubicBezTo>
                    <a:pt x="56" y="55"/>
                    <a:pt x="58" y="55"/>
                    <a:pt x="61" y="55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7" y="55"/>
                    <a:pt x="38" y="54"/>
                  </a:cubicBezTo>
                  <a:cubicBezTo>
                    <a:pt x="39" y="53"/>
                    <a:pt x="39" y="53"/>
                    <a:pt x="39" y="52"/>
                  </a:cubicBezTo>
                  <a:cubicBezTo>
                    <a:pt x="39" y="51"/>
                    <a:pt x="38" y="48"/>
                    <a:pt x="35" y="45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8"/>
                    <a:pt x="13" y="51"/>
                    <a:pt x="13" y="51"/>
                  </a:cubicBezTo>
                  <a:cubicBezTo>
                    <a:pt x="13" y="52"/>
                    <a:pt x="14" y="53"/>
                    <a:pt x="15" y="54"/>
                  </a:cubicBezTo>
                  <a:cubicBezTo>
                    <a:pt x="16" y="55"/>
                    <a:pt x="17" y="55"/>
                    <a:pt x="19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6" y="53"/>
                    <a:pt x="8" y="49"/>
                    <a:pt x="12" y="4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8"/>
                    <a:pt x="8" y="5"/>
                    <a:pt x="6" y="4"/>
                  </a:cubicBezTo>
                  <a:cubicBezTo>
                    <a:pt x="4" y="3"/>
                    <a:pt x="2" y="3"/>
                    <a:pt x="0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305" y="2098"/>
              <a:ext cx="151" cy="141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7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5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2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8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9" y="5"/>
                    <a:pt x="8" y="4"/>
                    <a:pt x="7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3471" y="2096"/>
              <a:ext cx="94" cy="143"/>
            </a:xfrm>
            <a:custGeom>
              <a:avLst/>
              <a:gdLst>
                <a:gd name="T0" fmla="*/ 35 w 40"/>
                <a:gd name="T1" fmla="*/ 0 h 60"/>
                <a:gd name="T2" fmla="*/ 35 w 40"/>
                <a:gd name="T3" fmla="*/ 19 h 60"/>
                <a:gd name="T4" fmla="*/ 33 w 40"/>
                <a:gd name="T5" fmla="*/ 19 h 60"/>
                <a:gd name="T6" fmla="*/ 27 w 40"/>
                <a:gd name="T7" fmla="*/ 7 h 60"/>
                <a:gd name="T8" fmla="*/ 18 w 40"/>
                <a:gd name="T9" fmla="*/ 3 h 60"/>
                <a:gd name="T10" fmla="*/ 11 w 40"/>
                <a:gd name="T11" fmla="*/ 6 h 60"/>
                <a:gd name="T12" fmla="*/ 8 w 40"/>
                <a:gd name="T13" fmla="*/ 11 h 60"/>
                <a:gd name="T14" fmla="*/ 10 w 40"/>
                <a:gd name="T15" fmla="*/ 17 h 60"/>
                <a:gd name="T16" fmla="*/ 18 w 40"/>
                <a:gd name="T17" fmla="*/ 22 h 60"/>
                <a:gd name="T18" fmla="*/ 27 w 40"/>
                <a:gd name="T19" fmla="*/ 27 h 60"/>
                <a:gd name="T20" fmla="*/ 40 w 40"/>
                <a:gd name="T21" fmla="*/ 43 h 60"/>
                <a:gd name="T22" fmla="*/ 34 w 40"/>
                <a:gd name="T23" fmla="*/ 56 h 60"/>
                <a:gd name="T24" fmla="*/ 20 w 40"/>
                <a:gd name="T25" fmla="*/ 60 h 60"/>
                <a:gd name="T26" fmla="*/ 8 w 40"/>
                <a:gd name="T27" fmla="*/ 58 h 60"/>
                <a:gd name="T28" fmla="*/ 5 w 40"/>
                <a:gd name="T29" fmla="*/ 58 h 60"/>
                <a:gd name="T30" fmla="*/ 3 w 40"/>
                <a:gd name="T31" fmla="*/ 59 h 60"/>
                <a:gd name="T32" fmla="*/ 1 w 40"/>
                <a:gd name="T33" fmla="*/ 59 h 60"/>
                <a:gd name="T34" fmla="*/ 1 w 40"/>
                <a:gd name="T35" fmla="*/ 39 h 60"/>
                <a:gd name="T36" fmla="*/ 3 w 40"/>
                <a:gd name="T37" fmla="*/ 39 h 60"/>
                <a:gd name="T38" fmla="*/ 9 w 40"/>
                <a:gd name="T39" fmla="*/ 52 h 60"/>
                <a:gd name="T40" fmla="*/ 21 w 40"/>
                <a:gd name="T41" fmla="*/ 57 h 60"/>
                <a:gd name="T42" fmla="*/ 28 w 40"/>
                <a:gd name="T43" fmla="*/ 54 h 60"/>
                <a:gd name="T44" fmla="*/ 30 w 40"/>
                <a:gd name="T45" fmla="*/ 48 h 60"/>
                <a:gd name="T46" fmla="*/ 27 w 40"/>
                <a:gd name="T47" fmla="*/ 41 h 60"/>
                <a:gd name="T48" fmla="*/ 15 w 40"/>
                <a:gd name="T49" fmla="*/ 33 h 60"/>
                <a:gd name="T50" fmla="*/ 3 w 40"/>
                <a:gd name="T51" fmla="*/ 25 h 60"/>
                <a:gd name="T52" fmla="*/ 0 w 40"/>
                <a:gd name="T53" fmla="*/ 16 h 60"/>
                <a:gd name="T54" fmla="*/ 5 w 40"/>
                <a:gd name="T55" fmla="*/ 4 h 60"/>
                <a:gd name="T56" fmla="*/ 18 w 40"/>
                <a:gd name="T57" fmla="*/ 0 h 60"/>
                <a:gd name="T58" fmla="*/ 26 w 40"/>
                <a:gd name="T59" fmla="*/ 1 h 60"/>
                <a:gd name="T60" fmla="*/ 30 w 40"/>
                <a:gd name="T61" fmla="*/ 2 h 60"/>
                <a:gd name="T62" fmla="*/ 32 w 40"/>
                <a:gd name="T63" fmla="*/ 2 h 60"/>
                <a:gd name="T64" fmla="*/ 33 w 40"/>
                <a:gd name="T65" fmla="*/ 0 h 60"/>
                <a:gd name="T66" fmla="*/ 35 w 40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2" y="13"/>
                    <a:pt x="30" y="9"/>
                    <a:pt x="27" y="7"/>
                  </a:cubicBezTo>
                  <a:cubicBezTo>
                    <a:pt x="25" y="4"/>
                    <a:pt x="21" y="3"/>
                    <a:pt x="18" y="3"/>
                  </a:cubicBezTo>
                  <a:cubicBezTo>
                    <a:pt x="15" y="3"/>
                    <a:pt x="12" y="4"/>
                    <a:pt x="11" y="6"/>
                  </a:cubicBezTo>
                  <a:cubicBezTo>
                    <a:pt x="9" y="7"/>
                    <a:pt x="8" y="9"/>
                    <a:pt x="8" y="11"/>
                  </a:cubicBezTo>
                  <a:cubicBezTo>
                    <a:pt x="8" y="13"/>
                    <a:pt x="9" y="15"/>
                    <a:pt x="10" y="17"/>
                  </a:cubicBezTo>
                  <a:cubicBezTo>
                    <a:pt x="11" y="18"/>
                    <a:pt x="14" y="20"/>
                    <a:pt x="18" y="22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5" y="31"/>
                    <a:pt x="40" y="36"/>
                    <a:pt x="40" y="43"/>
                  </a:cubicBezTo>
                  <a:cubicBezTo>
                    <a:pt x="40" y="48"/>
                    <a:pt x="38" y="52"/>
                    <a:pt x="34" y="56"/>
                  </a:cubicBezTo>
                  <a:cubicBezTo>
                    <a:pt x="30" y="59"/>
                    <a:pt x="25" y="60"/>
                    <a:pt x="20" y="60"/>
                  </a:cubicBezTo>
                  <a:cubicBezTo>
                    <a:pt x="17" y="60"/>
                    <a:pt x="13" y="60"/>
                    <a:pt x="8" y="58"/>
                  </a:cubicBezTo>
                  <a:cubicBezTo>
                    <a:pt x="7" y="58"/>
                    <a:pt x="6" y="58"/>
                    <a:pt x="5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5"/>
                    <a:pt x="6" y="49"/>
                    <a:pt x="9" y="52"/>
                  </a:cubicBezTo>
                  <a:cubicBezTo>
                    <a:pt x="13" y="55"/>
                    <a:pt x="16" y="57"/>
                    <a:pt x="21" y="57"/>
                  </a:cubicBezTo>
                  <a:cubicBezTo>
                    <a:pt x="23" y="57"/>
                    <a:pt x="26" y="56"/>
                    <a:pt x="28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0" y="0"/>
                    <a:pt x="23" y="0"/>
                    <a:pt x="26" y="1"/>
                  </a:cubicBezTo>
                  <a:cubicBezTo>
                    <a:pt x="28" y="2"/>
                    <a:pt x="30" y="2"/>
                    <a:pt x="30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1"/>
                    <a:pt x="33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3655" y="2034"/>
              <a:ext cx="154" cy="202"/>
            </a:xfrm>
            <a:custGeom>
              <a:avLst/>
              <a:gdLst>
                <a:gd name="T0" fmla="*/ 24 w 65"/>
                <a:gd name="T1" fmla="*/ 45 h 85"/>
                <a:gd name="T2" fmla="*/ 24 w 65"/>
                <a:gd name="T3" fmla="*/ 70 h 85"/>
                <a:gd name="T4" fmla="*/ 26 w 65"/>
                <a:gd name="T5" fmla="*/ 80 h 85"/>
                <a:gd name="T6" fmla="*/ 33 w 65"/>
                <a:gd name="T7" fmla="*/ 82 h 85"/>
                <a:gd name="T8" fmla="*/ 37 w 65"/>
                <a:gd name="T9" fmla="*/ 82 h 85"/>
                <a:gd name="T10" fmla="*/ 37 w 65"/>
                <a:gd name="T11" fmla="*/ 85 h 85"/>
                <a:gd name="T12" fmla="*/ 0 w 65"/>
                <a:gd name="T13" fmla="*/ 85 h 85"/>
                <a:gd name="T14" fmla="*/ 0 w 65"/>
                <a:gd name="T15" fmla="*/ 82 h 85"/>
                <a:gd name="T16" fmla="*/ 3 w 65"/>
                <a:gd name="T17" fmla="*/ 82 h 85"/>
                <a:gd name="T18" fmla="*/ 11 w 65"/>
                <a:gd name="T19" fmla="*/ 79 h 85"/>
                <a:gd name="T20" fmla="*/ 12 w 65"/>
                <a:gd name="T21" fmla="*/ 70 h 85"/>
                <a:gd name="T22" fmla="*/ 12 w 65"/>
                <a:gd name="T23" fmla="*/ 15 h 85"/>
                <a:gd name="T24" fmla="*/ 11 w 65"/>
                <a:gd name="T25" fmla="*/ 5 h 85"/>
                <a:gd name="T26" fmla="*/ 3 w 65"/>
                <a:gd name="T27" fmla="*/ 2 h 85"/>
                <a:gd name="T28" fmla="*/ 0 w 65"/>
                <a:gd name="T29" fmla="*/ 2 h 85"/>
                <a:gd name="T30" fmla="*/ 0 w 65"/>
                <a:gd name="T31" fmla="*/ 0 h 85"/>
                <a:gd name="T32" fmla="*/ 31 w 65"/>
                <a:gd name="T33" fmla="*/ 0 h 85"/>
                <a:gd name="T34" fmla="*/ 49 w 65"/>
                <a:gd name="T35" fmla="*/ 2 h 85"/>
                <a:gd name="T36" fmla="*/ 60 w 65"/>
                <a:gd name="T37" fmla="*/ 10 h 85"/>
                <a:gd name="T38" fmla="*/ 65 w 65"/>
                <a:gd name="T39" fmla="*/ 23 h 85"/>
                <a:gd name="T40" fmla="*/ 58 w 65"/>
                <a:gd name="T41" fmla="*/ 40 h 85"/>
                <a:gd name="T42" fmla="*/ 39 w 65"/>
                <a:gd name="T43" fmla="*/ 47 h 85"/>
                <a:gd name="T44" fmla="*/ 32 w 65"/>
                <a:gd name="T45" fmla="*/ 46 h 85"/>
                <a:gd name="T46" fmla="*/ 24 w 65"/>
                <a:gd name="T47" fmla="*/ 45 h 85"/>
                <a:gd name="T48" fmla="*/ 24 w 65"/>
                <a:gd name="T49" fmla="*/ 41 h 85"/>
                <a:gd name="T50" fmla="*/ 30 w 65"/>
                <a:gd name="T51" fmla="*/ 42 h 85"/>
                <a:gd name="T52" fmla="*/ 35 w 65"/>
                <a:gd name="T53" fmla="*/ 43 h 85"/>
                <a:gd name="T54" fmla="*/ 46 w 65"/>
                <a:gd name="T55" fmla="*/ 38 h 85"/>
                <a:gd name="T56" fmla="*/ 51 w 65"/>
                <a:gd name="T57" fmla="*/ 24 h 85"/>
                <a:gd name="T58" fmla="*/ 48 w 65"/>
                <a:gd name="T59" fmla="*/ 14 h 85"/>
                <a:gd name="T60" fmla="*/ 42 w 65"/>
                <a:gd name="T61" fmla="*/ 7 h 85"/>
                <a:gd name="T62" fmla="*/ 33 w 65"/>
                <a:gd name="T63" fmla="*/ 5 h 85"/>
                <a:gd name="T64" fmla="*/ 24 w 65"/>
                <a:gd name="T65" fmla="*/ 6 h 85"/>
                <a:gd name="T66" fmla="*/ 24 w 65"/>
                <a:gd name="T67" fmla="*/ 4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5">
                  <a:moveTo>
                    <a:pt x="24" y="45"/>
                  </a:moveTo>
                  <a:cubicBezTo>
                    <a:pt x="24" y="70"/>
                    <a:pt x="24" y="70"/>
                    <a:pt x="24" y="70"/>
                  </a:cubicBezTo>
                  <a:cubicBezTo>
                    <a:pt x="24" y="75"/>
                    <a:pt x="25" y="78"/>
                    <a:pt x="26" y="80"/>
                  </a:cubicBezTo>
                  <a:cubicBezTo>
                    <a:pt x="28" y="81"/>
                    <a:pt x="30" y="82"/>
                    <a:pt x="33" y="8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2" y="6"/>
                    <a:pt x="11" y="5"/>
                  </a:cubicBezTo>
                  <a:cubicBezTo>
                    <a:pt x="9" y="3"/>
                    <a:pt x="7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0"/>
                    <a:pt x="45" y="1"/>
                    <a:pt x="49" y="2"/>
                  </a:cubicBezTo>
                  <a:cubicBezTo>
                    <a:pt x="54" y="4"/>
                    <a:pt x="57" y="6"/>
                    <a:pt x="60" y="10"/>
                  </a:cubicBezTo>
                  <a:cubicBezTo>
                    <a:pt x="63" y="14"/>
                    <a:pt x="65" y="18"/>
                    <a:pt x="65" y="23"/>
                  </a:cubicBezTo>
                  <a:cubicBezTo>
                    <a:pt x="65" y="30"/>
                    <a:pt x="63" y="36"/>
                    <a:pt x="58" y="40"/>
                  </a:cubicBezTo>
                  <a:cubicBezTo>
                    <a:pt x="53" y="44"/>
                    <a:pt x="47" y="47"/>
                    <a:pt x="39" y="47"/>
                  </a:cubicBezTo>
                  <a:cubicBezTo>
                    <a:pt x="37" y="47"/>
                    <a:pt x="34" y="46"/>
                    <a:pt x="32" y="46"/>
                  </a:cubicBezTo>
                  <a:cubicBezTo>
                    <a:pt x="30" y="46"/>
                    <a:pt x="27" y="45"/>
                    <a:pt x="24" y="45"/>
                  </a:cubicBezTo>
                  <a:close/>
                  <a:moveTo>
                    <a:pt x="24" y="41"/>
                  </a:moveTo>
                  <a:cubicBezTo>
                    <a:pt x="27" y="42"/>
                    <a:pt x="29" y="42"/>
                    <a:pt x="30" y="42"/>
                  </a:cubicBezTo>
                  <a:cubicBezTo>
                    <a:pt x="32" y="42"/>
                    <a:pt x="33" y="43"/>
                    <a:pt x="35" y="43"/>
                  </a:cubicBezTo>
                  <a:cubicBezTo>
                    <a:pt x="39" y="43"/>
                    <a:pt x="43" y="41"/>
                    <a:pt x="46" y="38"/>
                  </a:cubicBezTo>
                  <a:cubicBezTo>
                    <a:pt x="49" y="34"/>
                    <a:pt x="51" y="30"/>
                    <a:pt x="51" y="24"/>
                  </a:cubicBezTo>
                  <a:cubicBezTo>
                    <a:pt x="51" y="21"/>
                    <a:pt x="50" y="17"/>
                    <a:pt x="48" y="14"/>
                  </a:cubicBezTo>
                  <a:cubicBezTo>
                    <a:pt x="47" y="11"/>
                    <a:pt x="45" y="9"/>
                    <a:pt x="42" y="7"/>
                  </a:cubicBezTo>
                  <a:cubicBezTo>
                    <a:pt x="39" y="6"/>
                    <a:pt x="36" y="5"/>
                    <a:pt x="33" y="5"/>
                  </a:cubicBezTo>
                  <a:cubicBezTo>
                    <a:pt x="30" y="5"/>
                    <a:pt x="28" y="5"/>
                    <a:pt x="24" y="6"/>
                  </a:cubicBezTo>
                  <a:lnTo>
                    <a:pt x="24" y="4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828" y="2024"/>
              <a:ext cx="69" cy="212"/>
            </a:xfrm>
            <a:custGeom>
              <a:avLst/>
              <a:gdLst>
                <a:gd name="T0" fmla="*/ 20 w 29"/>
                <a:gd name="T1" fmla="*/ 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24 h 89"/>
                <a:gd name="T24" fmla="*/ 9 w 29"/>
                <a:gd name="T25" fmla="*/ 12 h 89"/>
                <a:gd name="T26" fmla="*/ 8 w 29"/>
                <a:gd name="T27" fmla="*/ 9 h 89"/>
                <a:gd name="T28" fmla="*/ 5 w 29"/>
                <a:gd name="T29" fmla="*/ 8 h 89"/>
                <a:gd name="T30" fmla="*/ 1 w 29"/>
                <a:gd name="T31" fmla="*/ 9 h 89"/>
                <a:gd name="T32" fmla="*/ 0 w 29"/>
                <a:gd name="T33" fmla="*/ 7 h 89"/>
                <a:gd name="T34" fmla="*/ 17 w 29"/>
                <a:gd name="T35" fmla="*/ 0 h 89"/>
                <a:gd name="T36" fmla="*/ 20 w 29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9">
                  <a:moveTo>
                    <a:pt x="20" y="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17"/>
                    <a:pt x="9" y="13"/>
                    <a:pt x="9" y="12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3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3913" y="2096"/>
              <a:ext cx="124" cy="143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4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30 w 52"/>
                <a:gd name="T19" fmla="*/ 7 h 60"/>
                <a:gd name="T20" fmla="*/ 22 w 52"/>
                <a:gd name="T21" fmla="*/ 3 h 60"/>
                <a:gd name="T22" fmla="*/ 15 w 52"/>
                <a:gd name="T23" fmla="*/ 6 h 60"/>
                <a:gd name="T24" fmla="*/ 13 w 52"/>
                <a:gd name="T25" fmla="*/ 10 h 60"/>
                <a:gd name="T26" fmla="*/ 13 w 52"/>
                <a:gd name="T27" fmla="*/ 14 h 60"/>
                <a:gd name="T28" fmla="*/ 12 w 52"/>
                <a:gd name="T29" fmla="*/ 18 h 60"/>
                <a:gd name="T30" fmla="*/ 8 w 52"/>
                <a:gd name="T31" fmla="*/ 20 h 60"/>
                <a:gd name="T32" fmla="*/ 4 w 52"/>
                <a:gd name="T33" fmla="*/ 18 h 60"/>
                <a:gd name="T34" fmla="*/ 3 w 52"/>
                <a:gd name="T35" fmla="*/ 14 h 60"/>
                <a:gd name="T36" fmla="*/ 8 w 52"/>
                <a:gd name="T37" fmla="*/ 4 h 60"/>
                <a:gd name="T38" fmla="*/ 24 w 52"/>
                <a:gd name="T39" fmla="*/ 0 h 60"/>
                <a:gd name="T40" fmla="*/ 36 w 52"/>
                <a:gd name="T41" fmla="*/ 2 h 60"/>
                <a:gd name="T42" fmla="*/ 42 w 52"/>
                <a:gd name="T43" fmla="*/ 8 h 60"/>
                <a:gd name="T44" fmla="*/ 43 w 52"/>
                <a:gd name="T45" fmla="*/ 19 h 60"/>
                <a:gd name="T46" fmla="*/ 43 w 52"/>
                <a:gd name="T47" fmla="*/ 39 h 60"/>
                <a:gd name="T48" fmla="*/ 43 w 52"/>
                <a:gd name="T49" fmla="*/ 49 h 60"/>
                <a:gd name="T50" fmla="*/ 44 w 52"/>
                <a:gd name="T51" fmla="*/ 51 h 60"/>
                <a:gd name="T52" fmla="*/ 46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9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20 w 52"/>
                <a:gd name="T71" fmla="*/ 30 h 60"/>
                <a:gd name="T72" fmla="*/ 13 w 52"/>
                <a:gd name="T73" fmla="*/ 35 h 60"/>
                <a:gd name="T74" fmla="*/ 11 w 52"/>
                <a:gd name="T75" fmla="*/ 42 h 60"/>
                <a:gd name="T76" fmla="*/ 14 w 52"/>
                <a:gd name="T77" fmla="*/ 50 h 60"/>
                <a:gd name="T78" fmla="*/ 20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3" y="57"/>
                    <a:pt x="21" y="58"/>
                  </a:cubicBezTo>
                  <a:cubicBezTo>
                    <a:pt x="19" y="59"/>
                    <a:pt x="17" y="60"/>
                    <a:pt x="14" y="60"/>
                  </a:cubicBezTo>
                  <a:cubicBezTo>
                    <a:pt x="10" y="60"/>
                    <a:pt x="7" y="58"/>
                    <a:pt x="4" y="56"/>
                  </a:cubicBezTo>
                  <a:cubicBezTo>
                    <a:pt x="2" y="53"/>
                    <a:pt x="0" y="49"/>
                    <a:pt x="0" y="45"/>
                  </a:cubicBezTo>
                  <a:cubicBezTo>
                    <a:pt x="0" y="42"/>
                    <a:pt x="1" y="40"/>
                    <a:pt x="2" y="38"/>
                  </a:cubicBezTo>
                  <a:cubicBezTo>
                    <a:pt x="4" y="35"/>
                    <a:pt x="7" y="32"/>
                    <a:pt x="11" y="30"/>
                  </a:cubicBezTo>
                  <a:cubicBezTo>
                    <a:pt x="15" y="27"/>
                    <a:pt x="23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30" y="7"/>
                  </a:cubicBezTo>
                  <a:cubicBezTo>
                    <a:pt x="28" y="4"/>
                    <a:pt x="25" y="3"/>
                    <a:pt x="22" y="3"/>
                  </a:cubicBezTo>
                  <a:cubicBezTo>
                    <a:pt x="19" y="3"/>
                    <a:pt x="17" y="4"/>
                    <a:pt x="15" y="6"/>
                  </a:cubicBezTo>
                  <a:cubicBezTo>
                    <a:pt x="14" y="7"/>
                    <a:pt x="13" y="9"/>
                    <a:pt x="13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3" y="17"/>
                    <a:pt x="12" y="18"/>
                  </a:cubicBezTo>
                  <a:cubicBezTo>
                    <a:pt x="11" y="20"/>
                    <a:pt x="9" y="20"/>
                    <a:pt x="8" y="20"/>
                  </a:cubicBezTo>
                  <a:cubicBezTo>
                    <a:pt x="6" y="20"/>
                    <a:pt x="5" y="20"/>
                    <a:pt x="4" y="18"/>
                  </a:cubicBezTo>
                  <a:cubicBezTo>
                    <a:pt x="3" y="17"/>
                    <a:pt x="3" y="16"/>
                    <a:pt x="3" y="14"/>
                  </a:cubicBezTo>
                  <a:cubicBezTo>
                    <a:pt x="3" y="10"/>
                    <a:pt x="4" y="7"/>
                    <a:pt x="8" y="4"/>
                  </a:cubicBezTo>
                  <a:cubicBezTo>
                    <a:pt x="12" y="1"/>
                    <a:pt x="17" y="0"/>
                    <a:pt x="24" y="0"/>
                  </a:cubicBezTo>
                  <a:cubicBezTo>
                    <a:pt x="29" y="0"/>
                    <a:pt x="33" y="0"/>
                    <a:pt x="36" y="2"/>
                  </a:cubicBezTo>
                  <a:cubicBezTo>
                    <a:pt x="39" y="3"/>
                    <a:pt x="40" y="5"/>
                    <a:pt x="42" y="8"/>
                  </a:cubicBezTo>
                  <a:cubicBezTo>
                    <a:pt x="42" y="10"/>
                    <a:pt x="43" y="14"/>
                    <a:pt x="43" y="1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4"/>
                    <a:pt x="43" y="47"/>
                    <a:pt x="43" y="49"/>
                  </a:cubicBezTo>
                  <a:cubicBezTo>
                    <a:pt x="43" y="50"/>
                    <a:pt x="44" y="51"/>
                    <a:pt x="44" y="51"/>
                  </a:cubicBezTo>
                  <a:cubicBezTo>
                    <a:pt x="45" y="52"/>
                    <a:pt x="45" y="52"/>
                    <a:pt x="46" y="52"/>
                  </a:cubicBezTo>
                  <a:cubicBezTo>
                    <a:pt x="46" y="52"/>
                    <a:pt x="47" y="52"/>
                    <a:pt x="47" y="51"/>
                  </a:cubicBezTo>
                  <a:cubicBezTo>
                    <a:pt x="48" y="51"/>
                    <a:pt x="50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57"/>
                    <a:pt x="43" y="60"/>
                    <a:pt x="39" y="60"/>
                  </a:cubicBezTo>
                  <a:cubicBezTo>
                    <a:pt x="37" y="60"/>
                    <a:pt x="35" y="59"/>
                    <a:pt x="34" y="58"/>
                  </a:cubicBezTo>
                  <a:cubicBezTo>
                    <a:pt x="33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6" y="27"/>
                    <a:pt x="22" y="29"/>
                    <a:pt x="20" y="30"/>
                  </a:cubicBezTo>
                  <a:cubicBezTo>
                    <a:pt x="17" y="32"/>
                    <a:pt x="15" y="33"/>
                    <a:pt x="13" y="35"/>
                  </a:cubicBezTo>
                  <a:cubicBezTo>
                    <a:pt x="12" y="37"/>
                    <a:pt x="11" y="40"/>
                    <a:pt x="11" y="42"/>
                  </a:cubicBezTo>
                  <a:cubicBezTo>
                    <a:pt x="11" y="45"/>
                    <a:pt x="12" y="48"/>
                    <a:pt x="14" y="50"/>
                  </a:cubicBezTo>
                  <a:cubicBezTo>
                    <a:pt x="15" y="52"/>
                    <a:pt x="18" y="53"/>
                    <a:pt x="20" y="53"/>
                  </a:cubicBezTo>
                  <a:cubicBezTo>
                    <a:pt x="23" y="53"/>
                    <a:pt x="27" y="50"/>
                    <a:pt x="32" y="46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4053" y="2096"/>
              <a:ext cx="93" cy="143"/>
            </a:xfrm>
            <a:custGeom>
              <a:avLst/>
              <a:gdLst>
                <a:gd name="T0" fmla="*/ 35 w 39"/>
                <a:gd name="T1" fmla="*/ 0 h 60"/>
                <a:gd name="T2" fmla="*/ 35 w 39"/>
                <a:gd name="T3" fmla="*/ 19 h 60"/>
                <a:gd name="T4" fmla="*/ 33 w 39"/>
                <a:gd name="T5" fmla="*/ 19 h 60"/>
                <a:gd name="T6" fmla="*/ 27 w 39"/>
                <a:gd name="T7" fmla="*/ 7 h 60"/>
                <a:gd name="T8" fmla="*/ 17 w 39"/>
                <a:gd name="T9" fmla="*/ 3 h 60"/>
                <a:gd name="T10" fmla="*/ 10 w 39"/>
                <a:gd name="T11" fmla="*/ 6 h 60"/>
                <a:gd name="T12" fmla="*/ 7 w 39"/>
                <a:gd name="T13" fmla="*/ 11 h 60"/>
                <a:gd name="T14" fmla="*/ 9 w 39"/>
                <a:gd name="T15" fmla="*/ 17 h 60"/>
                <a:gd name="T16" fmla="*/ 17 w 39"/>
                <a:gd name="T17" fmla="*/ 22 h 60"/>
                <a:gd name="T18" fmla="*/ 26 w 39"/>
                <a:gd name="T19" fmla="*/ 27 h 60"/>
                <a:gd name="T20" fmla="*/ 39 w 39"/>
                <a:gd name="T21" fmla="*/ 43 h 60"/>
                <a:gd name="T22" fmla="*/ 33 w 39"/>
                <a:gd name="T23" fmla="*/ 56 h 60"/>
                <a:gd name="T24" fmla="*/ 20 w 39"/>
                <a:gd name="T25" fmla="*/ 60 h 60"/>
                <a:gd name="T26" fmla="*/ 8 w 39"/>
                <a:gd name="T27" fmla="*/ 58 h 60"/>
                <a:gd name="T28" fmla="*/ 5 w 39"/>
                <a:gd name="T29" fmla="*/ 58 h 60"/>
                <a:gd name="T30" fmla="*/ 2 w 39"/>
                <a:gd name="T31" fmla="*/ 59 h 60"/>
                <a:gd name="T32" fmla="*/ 0 w 39"/>
                <a:gd name="T33" fmla="*/ 59 h 60"/>
                <a:gd name="T34" fmla="*/ 0 w 39"/>
                <a:gd name="T35" fmla="*/ 39 h 60"/>
                <a:gd name="T36" fmla="*/ 2 w 39"/>
                <a:gd name="T37" fmla="*/ 39 h 60"/>
                <a:gd name="T38" fmla="*/ 9 w 39"/>
                <a:gd name="T39" fmla="*/ 52 h 60"/>
                <a:gd name="T40" fmla="*/ 20 w 39"/>
                <a:gd name="T41" fmla="*/ 57 h 60"/>
                <a:gd name="T42" fmla="*/ 27 w 39"/>
                <a:gd name="T43" fmla="*/ 54 h 60"/>
                <a:gd name="T44" fmla="*/ 30 w 39"/>
                <a:gd name="T45" fmla="*/ 48 h 60"/>
                <a:gd name="T46" fmla="*/ 27 w 39"/>
                <a:gd name="T47" fmla="*/ 41 h 60"/>
                <a:gd name="T48" fmla="*/ 15 w 39"/>
                <a:gd name="T49" fmla="*/ 33 h 60"/>
                <a:gd name="T50" fmla="*/ 3 w 39"/>
                <a:gd name="T51" fmla="*/ 25 h 60"/>
                <a:gd name="T52" fmla="*/ 0 w 39"/>
                <a:gd name="T53" fmla="*/ 16 h 60"/>
                <a:gd name="T54" fmla="*/ 5 w 39"/>
                <a:gd name="T55" fmla="*/ 4 h 60"/>
                <a:gd name="T56" fmla="*/ 17 w 39"/>
                <a:gd name="T57" fmla="*/ 0 h 60"/>
                <a:gd name="T58" fmla="*/ 26 w 39"/>
                <a:gd name="T59" fmla="*/ 1 h 60"/>
                <a:gd name="T60" fmla="*/ 30 w 39"/>
                <a:gd name="T61" fmla="*/ 2 h 60"/>
                <a:gd name="T62" fmla="*/ 31 w 39"/>
                <a:gd name="T63" fmla="*/ 2 h 60"/>
                <a:gd name="T64" fmla="*/ 33 w 39"/>
                <a:gd name="T65" fmla="*/ 0 h 60"/>
                <a:gd name="T66" fmla="*/ 35 w 39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3"/>
                    <a:pt x="29" y="9"/>
                    <a:pt x="27" y="7"/>
                  </a:cubicBezTo>
                  <a:cubicBezTo>
                    <a:pt x="24" y="4"/>
                    <a:pt x="21" y="3"/>
                    <a:pt x="17" y="3"/>
                  </a:cubicBezTo>
                  <a:cubicBezTo>
                    <a:pt x="14" y="3"/>
                    <a:pt x="12" y="4"/>
                    <a:pt x="10" y="6"/>
                  </a:cubicBezTo>
                  <a:cubicBezTo>
                    <a:pt x="8" y="7"/>
                    <a:pt x="7" y="9"/>
                    <a:pt x="7" y="11"/>
                  </a:cubicBezTo>
                  <a:cubicBezTo>
                    <a:pt x="7" y="13"/>
                    <a:pt x="8" y="15"/>
                    <a:pt x="9" y="17"/>
                  </a:cubicBezTo>
                  <a:cubicBezTo>
                    <a:pt x="11" y="18"/>
                    <a:pt x="13" y="20"/>
                    <a:pt x="17" y="22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5" y="31"/>
                    <a:pt x="39" y="36"/>
                    <a:pt x="39" y="43"/>
                  </a:cubicBezTo>
                  <a:cubicBezTo>
                    <a:pt x="39" y="48"/>
                    <a:pt x="37" y="52"/>
                    <a:pt x="33" y="56"/>
                  </a:cubicBezTo>
                  <a:cubicBezTo>
                    <a:pt x="29" y="59"/>
                    <a:pt x="25" y="60"/>
                    <a:pt x="20" y="60"/>
                  </a:cubicBezTo>
                  <a:cubicBezTo>
                    <a:pt x="16" y="60"/>
                    <a:pt x="12" y="60"/>
                    <a:pt x="8" y="58"/>
                  </a:cubicBezTo>
                  <a:cubicBezTo>
                    <a:pt x="7" y="58"/>
                    <a:pt x="5" y="58"/>
                    <a:pt x="5" y="58"/>
                  </a:cubicBezTo>
                  <a:cubicBezTo>
                    <a:pt x="4" y="58"/>
                    <a:pt x="3" y="58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5"/>
                    <a:pt x="6" y="49"/>
                    <a:pt x="9" y="52"/>
                  </a:cubicBezTo>
                  <a:cubicBezTo>
                    <a:pt x="12" y="55"/>
                    <a:pt x="16" y="57"/>
                    <a:pt x="20" y="57"/>
                  </a:cubicBezTo>
                  <a:cubicBezTo>
                    <a:pt x="23" y="57"/>
                    <a:pt x="25" y="56"/>
                    <a:pt x="27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8" y="1"/>
                    <a:pt x="12" y="0"/>
                    <a:pt x="17" y="0"/>
                  </a:cubicBezTo>
                  <a:cubicBezTo>
                    <a:pt x="20" y="0"/>
                    <a:pt x="22" y="0"/>
                    <a:pt x="26" y="1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2"/>
                    <a:pt x="31" y="2"/>
                    <a:pt x="31" y="2"/>
                  </a:cubicBezTo>
                  <a:cubicBezTo>
                    <a:pt x="32" y="1"/>
                    <a:pt x="32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4160" y="2096"/>
              <a:ext cx="232" cy="140"/>
            </a:xfrm>
            <a:custGeom>
              <a:avLst/>
              <a:gdLst>
                <a:gd name="T0" fmla="*/ 20 w 98"/>
                <a:gd name="T1" fmla="*/ 12 h 59"/>
                <a:gd name="T2" fmla="*/ 27 w 98"/>
                <a:gd name="T3" fmla="*/ 5 h 59"/>
                <a:gd name="T4" fmla="*/ 33 w 98"/>
                <a:gd name="T5" fmla="*/ 1 h 59"/>
                <a:gd name="T6" fmla="*/ 39 w 98"/>
                <a:gd name="T7" fmla="*/ 0 h 59"/>
                <a:gd name="T8" fmla="*/ 49 w 98"/>
                <a:gd name="T9" fmla="*/ 3 h 59"/>
                <a:gd name="T10" fmla="*/ 54 w 98"/>
                <a:gd name="T11" fmla="*/ 12 h 59"/>
                <a:gd name="T12" fmla="*/ 65 w 98"/>
                <a:gd name="T13" fmla="*/ 2 h 59"/>
                <a:gd name="T14" fmla="*/ 74 w 98"/>
                <a:gd name="T15" fmla="*/ 0 h 59"/>
                <a:gd name="T16" fmla="*/ 82 w 98"/>
                <a:gd name="T17" fmla="*/ 2 h 59"/>
                <a:gd name="T18" fmla="*/ 88 w 98"/>
                <a:gd name="T19" fmla="*/ 10 h 59"/>
                <a:gd name="T20" fmla="*/ 89 w 98"/>
                <a:gd name="T21" fmla="*/ 21 h 59"/>
                <a:gd name="T22" fmla="*/ 89 w 98"/>
                <a:gd name="T23" fmla="*/ 46 h 59"/>
                <a:gd name="T24" fmla="*/ 90 w 98"/>
                <a:gd name="T25" fmla="*/ 53 h 59"/>
                <a:gd name="T26" fmla="*/ 92 w 98"/>
                <a:gd name="T27" fmla="*/ 55 h 59"/>
                <a:gd name="T28" fmla="*/ 98 w 98"/>
                <a:gd name="T29" fmla="*/ 56 h 59"/>
                <a:gd name="T30" fmla="*/ 98 w 98"/>
                <a:gd name="T31" fmla="*/ 59 h 59"/>
                <a:gd name="T32" fmla="*/ 69 w 98"/>
                <a:gd name="T33" fmla="*/ 59 h 59"/>
                <a:gd name="T34" fmla="*/ 69 w 98"/>
                <a:gd name="T35" fmla="*/ 56 h 59"/>
                <a:gd name="T36" fmla="*/ 71 w 98"/>
                <a:gd name="T37" fmla="*/ 56 h 59"/>
                <a:gd name="T38" fmla="*/ 76 w 98"/>
                <a:gd name="T39" fmla="*/ 55 h 59"/>
                <a:gd name="T40" fmla="*/ 78 w 98"/>
                <a:gd name="T41" fmla="*/ 52 h 59"/>
                <a:gd name="T42" fmla="*/ 79 w 98"/>
                <a:gd name="T43" fmla="*/ 46 h 59"/>
                <a:gd name="T44" fmla="*/ 79 w 98"/>
                <a:gd name="T45" fmla="*/ 21 h 59"/>
                <a:gd name="T46" fmla="*/ 77 w 98"/>
                <a:gd name="T47" fmla="*/ 11 h 59"/>
                <a:gd name="T48" fmla="*/ 69 w 98"/>
                <a:gd name="T49" fmla="*/ 7 h 59"/>
                <a:gd name="T50" fmla="*/ 62 w 98"/>
                <a:gd name="T51" fmla="*/ 9 h 59"/>
                <a:gd name="T52" fmla="*/ 54 w 98"/>
                <a:gd name="T53" fmla="*/ 15 h 59"/>
                <a:gd name="T54" fmla="*/ 54 w 98"/>
                <a:gd name="T55" fmla="*/ 16 h 59"/>
                <a:gd name="T56" fmla="*/ 54 w 98"/>
                <a:gd name="T57" fmla="*/ 18 h 59"/>
                <a:gd name="T58" fmla="*/ 54 w 98"/>
                <a:gd name="T59" fmla="*/ 46 h 59"/>
                <a:gd name="T60" fmla="*/ 55 w 98"/>
                <a:gd name="T61" fmla="*/ 53 h 59"/>
                <a:gd name="T62" fmla="*/ 58 w 98"/>
                <a:gd name="T63" fmla="*/ 55 h 59"/>
                <a:gd name="T64" fmla="*/ 64 w 98"/>
                <a:gd name="T65" fmla="*/ 56 h 59"/>
                <a:gd name="T66" fmla="*/ 64 w 98"/>
                <a:gd name="T67" fmla="*/ 59 h 59"/>
                <a:gd name="T68" fmla="*/ 35 w 98"/>
                <a:gd name="T69" fmla="*/ 59 h 59"/>
                <a:gd name="T70" fmla="*/ 35 w 98"/>
                <a:gd name="T71" fmla="*/ 56 h 59"/>
                <a:gd name="T72" fmla="*/ 41 w 98"/>
                <a:gd name="T73" fmla="*/ 55 h 59"/>
                <a:gd name="T74" fmla="*/ 44 w 98"/>
                <a:gd name="T75" fmla="*/ 52 h 59"/>
                <a:gd name="T76" fmla="*/ 44 w 98"/>
                <a:gd name="T77" fmla="*/ 46 h 59"/>
                <a:gd name="T78" fmla="*/ 44 w 98"/>
                <a:gd name="T79" fmla="*/ 21 h 59"/>
                <a:gd name="T80" fmla="*/ 42 w 98"/>
                <a:gd name="T81" fmla="*/ 11 h 59"/>
                <a:gd name="T82" fmla="*/ 34 w 98"/>
                <a:gd name="T83" fmla="*/ 7 h 59"/>
                <a:gd name="T84" fmla="*/ 28 w 98"/>
                <a:gd name="T85" fmla="*/ 9 h 59"/>
                <a:gd name="T86" fmla="*/ 20 w 98"/>
                <a:gd name="T87" fmla="*/ 15 h 59"/>
                <a:gd name="T88" fmla="*/ 20 w 98"/>
                <a:gd name="T89" fmla="*/ 46 h 59"/>
                <a:gd name="T90" fmla="*/ 20 w 98"/>
                <a:gd name="T91" fmla="*/ 53 h 59"/>
                <a:gd name="T92" fmla="*/ 23 w 98"/>
                <a:gd name="T93" fmla="*/ 55 h 59"/>
                <a:gd name="T94" fmla="*/ 29 w 98"/>
                <a:gd name="T95" fmla="*/ 56 h 59"/>
                <a:gd name="T96" fmla="*/ 29 w 98"/>
                <a:gd name="T97" fmla="*/ 59 h 59"/>
                <a:gd name="T98" fmla="*/ 1 w 98"/>
                <a:gd name="T99" fmla="*/ 59 h 59"/>
                <a:gd name="T100" fmla="*/ 1 w 98"/>
                <a:gd name="T101" fmla="*/ 56 h 59"/>
                <a:gd name="T102" fmla="*/ 6 w 98"/>
                <a:gd name="T103" fmla="*/ 55 h 59"/>
                <a:gd name="T104" fmla="*/ 8 w 98"/>
                <a:gd name="T105" fmla="*/ 53 h 59"/>
                <a:gd name="T106" fmla="*/ 9 w 98"/>
                <a:gd name="T107" fmla="*/ 46 h 59"/>
                <a:gd name="T108" fmla="*/ 9 w 98"/>
                <a:gd name="T109" fmla="*/ 24 h 59"/>
                <a:gd name="T110" fmla="*/ 9 w 98"/>
                <a:gd name="T111" fmla="*/ 12 h 59"/>
                <a:gd name="T112" fmla="*/ 7 w 98"/>
                <a:gd name="T113" fmla="*/ 9 h 59"/>
                <a:gd name="T114" fmla="*/ 5 w 98"/>
                <a:gd name="T115" fmla="*/ 8 h 59"/>
                <a:gd name="T116" fmla="*/ 1 w 98"/>
                <a:gd name="T117" fmla="*/ 9 h 59"/>
                <a:gd name="T118" fmla="*/ 0 w 98"/>
                <a:gd name="T119" fmla="*/ 7 h 59"/>
                <a:gd name="T120" fmla="*/ 17 w 98"/>
                <a:gd name="T121" fmla="*/ 0 h 59"/>
                <a:gd name="T122" fmla="*/ 20 w 98"/>
                <a:gd name="T123" fmla="*/ 0 h 59"/>
                <a:gd name="T124" fmla="*/ 20 w 98"/>
                <a:gd name="T125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" h="59">
                  <a:moveTo>
                    <a:pt x="20" y="12"/>
                  </a:moveTo>
                  <a:cubicBezTo>
                    <a:pt x="24" y="8"/>
                    <a:pt x="26" y="5"/>
                    <a:pt x="27" y="5"/>
                  </a:cubicBezTo>
                  <a:cubicBezTo>
                    <a:pt x="29" y="3"/>
                    <a:pt x="31" y="2"/>
                    <a:pt x="33" y="1"/>
                  </a:cubicBezTo>
                  <a:cubicBezTo>
                    <a:pt x="35" y="0"/>
                    <a:pt x="37" y="0"/>
                    <a:pt x="39" y="0"/>
                  </a:cubicBezTo>
                  <a:cubicBezTo>
                    <a:pt x="43" y="0"/>
                    <a:pt x="46" y="1"/>
                    <a:pt x="49" y="3"/>
                  </a:cubicBezTo>
                  <a:cubicBezTo>
                    <a:pt x="51" y="5"/>
                    <a:pt x="53" y="8"/>
                    <a:pt x="54" y="12"/>
                  </a:cubicBezTo>
                  <a:cubicBezTo>
                    <a:pt x="58" y="7"/>
                    <a:pt x="62" y="4"/>
                    <a:pt x="65" y="2"/>
                  </a:cubicBezTo>
                  <a:cubicBezTo>
                    <a:pt x="68" y="0"/>
                    <a:pt x="71" y="0"/>
                    <a:pt x="74" y="0"/>
                  </a:cubicBezTo>
                  <a:cubicBezTo>
                    <a:pt x="77" y="0"/>
                    <a:pt x="80" y="0"/>
                    <a:pt x="82" y="2"/>
                  </a:cubicBezTo>
                  <a:cubicBezTo>
                    <a:pt x="84" y="4"/>
                    <a:pt x="86" y="6"/>
                    <a:pt x="88" y="10"/>
                  </a:cubicBezTo>
                  <a:cubicBezTo>
                    <a:pt x="89" y="12"/>
                    <a:pt x="89" y="16"/>
                    <a:pt x="89" y="21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9" y="49"/>
                    <a:pt x="89" y="52"/>
                    <a:pt x="90" y="53"/>
                  </a:cubicBezTo>
                  <a:cubicBezTo>
                    <a:pt x="90" y="54"/>
                    <a:pt x="91" y="55"/>
                    <a:pt x="92" y="55"/>
                  </a:cubicBezTo>
                  <a:cubicBezTo>
                    <a:pt x="93" y="56"/>
                    <a:pt x="95" y="56"/>
                    <a:pt x="98" y="56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3" y="56"/>
                    <a:pt x="75" y="56"/>
                    <a:pt x="76" y="55"/>
                  </a:cubicBezTo>
                  <a:cubicBezTo>
                    <a:pt x="77" y="54"/>
                    <a:pt x="78" y="53"/>
                    <a:pt x="78" y="52"/>
                  </a:cubicBezTo>
                  <a:cubicBezTo>
                    <a:pt x="79" y="51"/>
                    <a:pt x="79" y="49"/>
                    <a:pt x="79" y="46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16"/>
                    <a:pt x="78" y="13"/>
                    <a:pt x="77" y="11"/>
                  </a:cubicBezTo>
                  <a:cubicBezTo>
                    <a:pt x="75" y="8"/>
                    <a:pt x="73" y="7"/>
                    <a:pt x="69" y="7"/>
                  </a:cubicBezTo>
                  <a:cubicBezTo>
                    <a:pt x="67" y="7"/>
                    <a:pt x="65" y="8"/>
                    <a:pt x="62" y="9"/>
                  </a:cubicBezTo>
                  <a:cubicBezTo>
                    <a:pt x="60" y="10"/>
                    <a:pt x="58" y="12"/>
                    <a:pt x="54" y="15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50"/>
                    <a:pt x="55" y="52"/>
                    <a:pt x="55" y="53"/>
                  </a:cubicBezTo>
                  <a:cubicBezTo>
                    <a:pt x="55" y="54"/>
                    <a:pt x="56" y="55"/>
                    <a:pt x="58" y="55"/>
                  </a:cubicBezTo>
                  <a:cubicBezTo>
                    <a:pt x="59" y="56"/>
                    <a:pt x="61" y="56"/>
                    <a:pt x="64" y="56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4" y="52"/>
                  </a:cubicBezTo>
                  <a:cubicBezTo>
                    <a:pt x="44" y="51"/>
                    <a:pt x="44" y="49"/>
                    <a:pt x="44" y="4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16"/>
                    <a:pt x="43" y="13"/>
                    <a:pt x="42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32" y="7"/>
                    <a:pt x="30" y="8"/>
                    <a:pt x="28" y="9"/>
                  </a:cubicBezTo>
                  <a:cubicBezTo>
                    <a:pt x="24" y="11"/>
                    <a:pt x="21" y="13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9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3" y="56"/>
                    <a:pt x="5" y="56"/>
                    <a:pt x="6" y="55"/>
                  </a:cubicBezTo>
                  <a:cubicBezTo>
                    <a:pt x="7" y="55"/>
                    <a:pt x="8" y="54"/>
                    <a:pt x="8" y="53"/>
                  </a:cubicBezTo>
                  <a:cubicBezTo>
                    <a:pt x="9" y="52"/>
                    <a:pt x="9" y="49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404" y="2096"/>
              <a:ext cx="123" cy="143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3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29 w 52"/>
                <a:gd name="T19" fmla="*/ 7 h 60"/>
                <a:gd name="T20" fmla="*/ 21 w 52"/>
                <a:gd name="T21" fmla="*/ 3 h 60"/>
                <a:gd name="T22" fmla="*/ 15 w 52"/>
                <a:gd name="T23" fmla="*/ 6 h 60"/>
                <a:gd name="T24" fmla="*/ 12 w 52"/>
                <a:gd name="T25" fmla="*/ 10 h 60"/>
                <a:gd name="T26" fmla="*/ 13 w 52"/>
                <a:gd name="T27" fmla="*/ 14 h 60"/>
                <a:gd name="T28" fmla="*/ 11 w 52"/>
                <a:gd name="T29" fmla="*/ 18 h 60"/>
                <a:gd name="T30" fmla="*/ 7 w 52"/>
                <a:gd name="T31" fmla="*/ 20 h 60"/>
                <a:gd name="T32" fmla="*/ 3 w 52"/>
                <a:gd name="T33" fmla="*/ 18 h 60"/>
                <a:gd name="T34" fmla="*/ 2 w 52"/>
                <a:gd name="T35" fmla="*/ 14 h 60"/>
                <a:gd name="T36" fmla="*/ 7 w 52"/>
                <a:gd name="T37" fmla="*/ 4 h 60"/>
                <a:gd name="T38" fmla="*/ 23 w 52"/>
                <a:gd name="T39" fmla="*/ 0 h 60"/>
                <a:gd name="T40" fmla="*/ 35 w 52"/>
                <a:gd name="T41" fmla="*/ 2 h 60"/>
                <a:gd name="T42" fmla="*/ 41 w 52"/>
                <a:gd name="T43" fmla="*/ 8 h 60"/>
                <a:gd name="T44" fmla="*/ 42 w 52"/>
                <a:gd name="T45" fmla="*/ 19 h 60"/>
                <a:gd name="T46" fmla="*/ 42 w 52"/>
                <a:gd name="T47" fmla="*/ 39 h 60"/>
                <a:gd name="T48" fmla="*/ 42 w 52"/>
                <a:gd name="T49" fmla="*/ 49 h 60"/>
                <a:gd name="T50" fmla="*/ 43 w 52"/>
                <a:gd name="T51" fmla="*/ 51 h 60"/>
                <a:gd name="T52" fmla="*/ 45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8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19 w 52"/>
                <a:gd name="T71" fmla="*/ 30 h 60"/>
                <a:gd name="T72" fmla="*/ 12 w 52"/>
                <a:gd name="T73" fmla="*/ 35 h 60"/>
                <a:gd name="T74" fmla="*/ 10 w 52"/>
                <a:gd name="T75" fmla="*/ 42 h 60"/>
                <a:gd name="T76" fmla="*/ 13 w 52"/>
                <a:gd name="T77" fmla="*/ 50 h 60"/>
                <a:gd name="T78" fmla="*/ 19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2" y="57"/>
                    <a:pt x="21" y="58"/>
                  </a:cubicBezTo>
                  <a:cubicBezTo>
                    <a:pt x="18" y="59"/>
                    <a:pt x="16" y="60"/>
                    <a:pt x="13" y="60"/>
                  </a:cubicBezTo>
                  <a:cubicBezTo>
                    <a:pt x="9" y="60"/>
                    <a:pt x="6" y="58"/>
                    <a:pt x="4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3" y="35"/>
                    <a:pt x="6" y="32"/>
                    <a:pt x="11" y="30"/>
                  </a:cubicBezTo>
                  <a:cubicBezTo>
                    <a:pt x="15" y="27"/>
                    <a:pt x="22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29" y="7"/>
                  </a:cubicBezTo>
                  <a:cubicBezTo>
                    <a:pt x="27" y="4"/>
                    <a:pt x="25" y="3"/>
                    <a:pt x="21" y="3"/>
                  </a:cubicBezTo>
                  <a:cubicBezTo>
                    <a:pt x="18" y="3"/>
                    <a:pt x="16" y="4"/>
                    <a:pt x="15" y="6"/>
                  </a:cubicBezTo>
                  <a:cubicBezTo>
                    <a:pt x="13" y="7"/>
                    <a:pt x="12" y="9"/>
                    <a:pt x="12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0" y="20"/>
                    <a:pt x="9" y="20"/>
                    <a:pt x="7" y="20"/>
                  </a:cubicBezTo>
                  <a:cubicBezTo>
                    <a:pt x="6" y="20"/>
                    <a:pt x="4" y="20"/>
                    <a:pt x="3" y="18"/>
                  </a:cubicBezTo>
                  <a:cubicBezTo>
                    <a:pt x="2" y="17"/>
                    <a:pt x="2" y="16"/>
                    <a:pt x="2" y="14"/>
                  </a:cubicBezTo>
                  <a:cubicBezTo>
                    <a:pt x="2" y="10"/>
                    <a:pt x="4" y="7"/>
                    <a:pt x="7" y="4"/>
                  </a:cubicBezTo>
                  <a:cubicBezTo>
                    <a:pt x="11" y="1"/>
                    <a:pt x="16" y="0"/>
                    <a:pt x="23" y="0"/>
                  </a:cubicBezTo>
                  <a:cubicBezTo>
                    <a:pt x="28" y="0"/>
                    <a:pt x="32" y="0"/>
                    <a:pt x="35" y="2"/>
                  </a:cubicBezTo>
                  <a:cubicBezTo>
                    <a:pt x="38" y="3"/>
                    <a:pt x="40" y="5"/>
                    <a:pt x="41" y="8"/>
                  </a:cubicBezTo>
                  <a:cubicBezTo>
                    <a:pt x="42" y="10"/>
                    <a:pt x="42" y="14"/>
                    <a:pt x="42" y="1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2" y="44"/>
                    <a:pt x="42" y="47"/>
                    <a:pt x="42" y="49"/>
                  </a:cubicBezTo>
                  <a:cubicBezTo>
                    <a:pt x="43" y="50"/>
                    <a:pt x="43" y="51"/>
                    <a:pt x="43" y="51"/>
                  </a:cubicBezTo>
                  <a:cubicBezTo>
                    <a:pt x="44" y="52"/>
                    <a:pt x="44" y="52"/>
                    <a:pt x="45" y="52"/>
                  </a:cubicBezTo>
                  <a:cubicBezTo>
                    <a:pt x="46" y="52"/>
                    <a:pt x="46" y="52"/>
                    <a:pt x="47" y="51"/>
                  </a:cubicBezTo>
                  <a:cubicBezTo>
                    <a:pt x="48" y="51"/>
                    <a:pt x="49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7" y="57"/>
                    <a:pt x="43" y="60"/>
                    <a:pt x="38" y="60"/>
                  </a:cubicBezTo>
                  <a:cubicBezTo>
                    <a:pt x="36" y="60"/>
                    <a:pt x="35" y="59"/>
                    <a:pt x="34" y="58"/>
                  </a:cubicBezTo>
                  <a:cubicBezTo>
                    <a:pt x="32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5" y="27"/>
                    <a:pt x="21" y="29"/>
                    <a:pt x="19" y="30"/>
                  </a:cubicBezTo>
                  <a:cubicBezTo>
                    <a:pt x="16" y="32"/>
                    <a:pt x="14" y="33"/>
                    <a:pt x="12" y="35"/>
                  </a:cubicBezTo>
                  <a:cubicBezTo>
                    <a:pt x="11" y="37"/>
                    <a:pt x="10" y="40"/>
                    <a:pt x="10" y="42"/>
                  </a:cubicBezTo>
                  <a:cubicBezTo>
                    <a:pt x="10" y="45"/>
                    <a:pt x="11" y="48"/>
                    <a:pt x="13" y="50"/>
                  </a:cubicBezTo>
                  <a:cubicBezTo>
                    <a:pt x="15" y="52"/>
                    <a:pt x="17" y="53"/>
                    <a:pt x="19" y="53"/>
                  </a:cubicBezTo>
                  <a:cubicBezTo>
                    <a:pt x="22" y="53"/>
                    <a:pt x="27" y="50"/>
                    <a:pt x="32" y="46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4534" y="2034"/>
              <a:ext cx="173" cy="202"/>
            </a:xfrm>
            <a:custGeom>
              <a:avLst/>
              <a:gdLst>
                <a:gd name="T0" fmla="*/ 70 w 73"/>
                <a:gd name="T1" fmla="*/ 61 h 85"/>
                <a:gd name="T2" fmla="*/ 73 w 73"/>
                <a:gd name="T3" fmla="*/ 62 h 85"/>
                <a:gd name="T4" fmla="*/ 65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3 w 73"/>
                <a:gd name="T11" fmla="*/ 82 h 85"/>
                <a:gd name="T12" fmla="*/ 11 w 73"/>
                <a:gd name="T13" fmla="*/ 79 h 85"/>
                <a:gd name="T14" fmla="*/ 12 w 73"/>
                <a:gd name="T15" fmla="*/ 70 h 85"/>
                <a:gd name="T16" fmla="*/ 12 w 73"/>
                <a:gd name="T17" fmla="*/ 15 h 85"/>
                <a:gd name="T18" fmla="*/ 10 w 73"/>
                <a:gd name="T19" fmla="*/ 5 h 85"/>
                <a:gd name="T20" fmla="*/ 3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8 w 73"/>
                <a:gd name="T27" fmla="*/ 0 h 85"/>
                <a:gd name="T28" fmla="*/ 38 w 73"/>
                <a:gd name="T29" fmla="*/ 2 h 85"/>
                <a:gd name="T30" fmla="*/ 29 w 73"/>
                <a:gd name="T31" fmla="*/ 3 h 85"/>
                <a:gd name="T32" fmla="*/ 25 w 73"/>
                <a:gd name="T33" fmla="*/ 7 h 85"/>
                <a:gd name="T34" fmla="*/ 24 w 73"/>
                <a:gd name="T35" fmla="*/ 16 h 85"/>
                <a:gd name="T36" fmla="*/ 24 w 73"/>
                <a:gd name="T37" fmla="*/ 70 h 85"/>
                <a:gd name="T38" fmla="*/ 25 w 73"/>
                <a:gd name="T39" fmla="*/ 77 h 85"/>
                <a:gd name="T40" fmla="*/ 27 w 73"/>
                <a:gd name="T41" fmla="*/ 79 h 85"/>
                <a:gd name="T42" fmla="*/ 37 w 73"/>
                <a:gd name="T43" fmla="*/ 79 h 85"/>
                <a:gd name="T44" fmla="*/ 43 w 73"/>
                <a:gd name="T45" fmla="*/ 79 h 85"/>
                <a:gd name="T46" fmla="*/ 57 w 73"/>
                <a:gd name="T47" fmla="*/ 78 h 85"/>
                <a:gd name="T48" fmla="*/ 64 w 73"/>
                <a:gd name="T49" fmla="*/ 73 h 85"/>
                <a:gd name="T50" fmla="*/ 70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0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6" y="82"/>
                    <a:pt x="9" y="81"/>
                    <a:pt x="11" y="79"/>
                  </a:cubicBezTo>
                  <a:cubicBezTo>
                    <a:pt x="11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1" y="6"/>
                    <a:pt x="10" y="5"/>
                  </a:cubicBezTo>
                  <a:cubicBezTo>
                    <a:pt x="8" y="3"/>
                    <a:pt x="6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4" y="2"/>
                    <a:pt x="30" y="2"/>
                    <a:pt x="29" y="3"/>
                  </a:cubicBezTo>
                  <a:cubicBezTo>
                    <a:pt x="27" y="4"/>
                    <a:pt x="26" y="5"/>
                    <a:pt x="25" y="7"/>
                  </a:cubicBezTo>
                  <a:cubicBezTo>
                    <a:pt x="24" y="8"/>
                    <a:pt x="24" y="11"/>
                    <a:pt x="24" y="16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3"/>
                    <a:pt x="24" y="75"/>
                    <a:pt x="25" y="77"/>
                  </a:cubicBezTo>
                  <a:cubicBezTo>
                    <a:pt x="25" y="78"/>
                    <a:pt x="26" y="78"/>
                    <a:pt x="27" y="79"/>
                  </a:cubicBezTo>
                  <a:cubicBezTo>
                    <a:pt x="28" y="79"/>
                    <a:pt x="31" y="79"/>
                    <a:pt x="37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50" y="79"/>
                    <a:pt x="54" y="79"/>
                    <a:pt x="57" y="78"/>
                  </a:cubicBezTo>
                  <a:cubicBezTo>
                    <a:pt x="59" y="77"/>
                    <a:pt x="62" y="75"/>
                    <a:pt x="64" y="73"/>
                  </a:cubicBezTo>
                  <a:cubicBezTo>
                    <a:pt x="66" y="70"/>
                    <a:pt x="68" y="66"/>
                    <a:pt x="70" y="6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4721" y="2024"/>
              <a:ext cx="69" cy="212"/>
            </a:xfrm>
            <a:custGeom>
              <a:avLst/>
              <a:gdLst>
                <a:gd name="T0" fmla="*/ 20 w 29"/>
                <a:gd name="T1" fmla="*/ 3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54 h 89"/>
                <a:gd name="T24" fmla="*/ 9 w 29"/>
                <a:gd name="T25" fmla="*/ 41 h 89"/>
                <a:gd name="T26" fmla="*/ 8 w 29"/>
                <a:gd name="T27" fmla="*/ 39 h 89"/>
                <a:gd name="T28" fmla="*/ 5 w 29"/>
                <a:gd name="T29" fmla="*/ 38 h 89"/>
                <a:gd name="T30" fmla="*/ 1 w 29"/>
                <a:gd name="T31" fmla="*/ 39 h 89"/>
                <a:gd name="T32" fmla="*/ 0 w 29"/>
                <a:gd name="T33" fmla="*/ 37 h 89"/>
                <a:gd name="T34" fmla="*/ 17 w 29"/>
                <a:gd name="T35" fmla="*/ 30 h 89"/>
                <a:gd name="T36" fmla="*/ 20 w 29"/>
                <a:gd name="T37" fmla="*/ 30 h 89"/>
                <a:gd name="T38" fmla="*/ 15 w 29"/>
                <a:gd name="T39" fmla="*/ 0 h 89"/>
                <a:gd name="T40" fmla="*/ 19 w 29"/>
                <a:gd name="T41" fmla="*/ 1 h 89"/>
                <a:gd name="T42" fmla="*/ 21 w 29"/>
                <a:gd name="T43" fmla="*/ 6 h 89"/>
                <a:gd name="T44" fmla="*/ 19 w 29"/>
                <a:gd name="T45" fmla="*/ 10 h 89"/>
                <a:gd name="T46" fmla="*/ 15 w 29"/>
                <a:gd name="T47" fmla="*/ 12 h 89"/>
                <a:gd name="T48" fmla="*/ 10 w 29"/>
                <a:gd name="T49" fmla="*/ 10 h 89"/>
                <a:gd name="T50" fmla="*/ 8 w 29"/>
                <a:gd name="T51" fmla="*/ 6 h 89"/>
                <a:gd name="T52" fmla="*/ 10 w 29"/>
                <a:gd name="T53" fmla="*/ 1 h 89"/>
                <a:gd name="T54" fmla="*/ 15 w 29"/>
                <a:gd name="T5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89">
                  <a:moveTo>
                    <a:pt x="20" y="3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47"/>
                    <a:pt x="9" y="43"/>
                    <a:pt x="9" y="41"/>
                  </a:cubicBezTo>
                  <a:cubicBezTo>
                    <a:pt x="9" y="40"/>
                    <a:pt x="8" y="39"/>
                    <a:pt x="8" y="39"/>
                  </a:cubicBezTo>
                  <a:cubicBezTo>
                    <a:pt x="7" y="38"/>
                    <a:pt x="6" y="38"/>
                    <a:pt x="5" y="38"/>
                  </a:cubicBezTo>
                  <a:cubicBezTo>
                    <a:pt x="4" y="38"/>
                    <a:pt x="3" y="38"/>
                    <a:pt x="1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7" y="30"/>
                    <a:pt x="17" y="30"/>
                    <a:pt x="17" y="30"/>
                  </a:cubicBezTo>
                  <a:lnTo>
                    <a:pt x="20" y="30"/>
                  </a:lnTo>
                  <a:close/>
                  <a:moveTo>
                    <a:pt x="15" y="0"/>
                  </a:moveTo>
                  <a:cubicBezTo>
                    <a:pt x="17" y="0"/>
                    <a:pt x="18" y="0"/>
                    <a:pt x="19" y="1"/>
                  </a:cubicBezTo>
                  <a:cubicBezTo>
                    <a:pt x="21" y="3"/>
                    <a:pt x="21" y="4"/>
                    <a:pt x="21" y="6"/>
                  </a:cubicBezTo>
                  <a:cubicBezTo>
                    <a:pt x="21" y="8"/>
                    <a:pt x="21" y="9"/>
                    <a:pt x="19" y="10"/>
                  </a:cubicBezTo>
                  <a:cubicBezTo>
                    <a:pt x="18" y="12"/>
                    <a:pt x="17" y="12"/>
                    <a:pt x="15" y="12"/>
                  </a:cubicBezTo>
                  <a:cubicBezTo>
                    <a:pt x="13" y="12"/>
                    <a:pt x="12" y="12"/>
                    <a:pt x="10" y="10"/>
                  </a:cubicBezTo>
                  <a:cubicBezTo>
                    <a:pt x="9" y="9"/>
                    <a:pt x="8" y="8"/>
                    <a:pt x="8" y="6"/>
                  </a:cubicBezTo>
                  <a:cubicBezTo>
                    <a:pt x="8" y="4"/>
                    <a:pt x="9" y="3"/>
                    <a:pt x="10" y="1"/>
                  </a:cubicBezTo>
                  <a:cubicBezTo>
                    <a:pt x="12" y="0"/>
                    <a:pt x="13" y="0"/>
                    <a:pt x="1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4799" y="2096"/>
              <a:ext cx="147" cy="140"/>
            </a:xfrm>
            <a:custGeom>
              <a:avLst/>
              <a:gdLst>
                <a:gd name="T0" fmla="*/ 20 w 62"/>
                <a:gd name="T1" fmla="*/ 12 h 59"/>
                <a:gd name="T2" fmla="*/ 39 w 62"/>
                <a:gd name="T3" fmla="*/ 0 h 59"/>
                <a:gd name="T4" fmla="*/ 47 w 62"/>
                <a:gd name="T5" fmla="*/ 2 h 59"/>
                <a:gd name="T6" fmla="*/ 52 w 62"/>
                <a:gd name="T7" fmla="*/ 10 h 59"/>
                <a:gd name="T8" fmla="*/ 54 w 62"/>
                <a:gd name="T9" fmla="*/ 21 h 59"/>
                <a:gd name="T10" fmla="*/ 54 w 62"/>
                <a:gd name="T11" fmla="*/ 46 h 59"/>
                <a:gd name="T12" fmla="*/ 54 w 62"/>
                <a:gd name="T13" fmla="*/ 53 h 59"/>
                <a:gd name="T14" fmla="*/ 57 w 62"/>
                <a:gd name="T15" fmla="*/ 55 h 59"/>
                <a:gd name="T16" fmla="*/ 62 w 62"/>
                <a:gd name="T17" fmla="*/ 56 h 59"/>
                <a:gd name="T18" fmla="*/ 62 w 62"/>
                <a:gd name="T19" fmla="*/ 59 h 59"/>
                <a:gd name="T20" fmla="*/ 34 w 62"/>
                <a:gd name="T21" fmla="*/ 59 h 59"/>
                <a:gd name="T22" fmla="*/ 34 w 62"/>
                <a:gd name="T23" fmla="*/ 56 h 59"/>
                <a:gd name="T24" fmla="*/ 35 w 62"/>
                <a:gd name="T25" fmla="*/ 56 h 59"/>
                <a:gd name="T26" fmla="*/ 41 w 62"/>
                <a:gd name="T27" fmla="*/ 55 h 59"/>
                <a:gd name="T28" fmla="*/ 43 w 62"/>
                <a:gd name="T29" fmla="*/ 52 h 59"/>
                <a:gd name="T30" fmla="*/ 43 w 62"/>
                <a:gd name="T31" fmla="*/ 46 h 59"/>
                <a:gd name="T32" fmla="*/ 43 w 62"/>
                <a:gd name="T33" fmla="*/ 22 h 59"/>
                <a:gd name="T34" fmla="*/ 41 w 62"/>
                <a:gd name="T35" fmla="*/ 11 h 59"/>
                <a:gd name="T36" fmla="*/ 34 w 62"/>
                <a:gd name="T37" fmla="*/ 7 h 59"/>
                <a:gd name="T38" fmla="*/ 20 w 62"/>
                <a:gd name="T39" fmla="*/ 15 h 59"/>
                <a:gd name="T40" fmla="*/ 20 w 62"/>
                <a:gd name="T41" fmla="*/ 46 h 59"/>
                <a:gd name="T42" fmla="*/ 20 w 62"/>
                <a:gd name="T43" fmla="*/ 53 h 59"/>
                <a:gd name="T44" fmla="*/ 23 w 62"/>
                <a:gd name="T45" fmla="*/ 55 h 59"/>
                <a:gd name="T46" fmla="*/ 29 w 62"/>
                <a:gd name="T47" fmla="*/ 56 h 59"/>
                <a:gd name="T48" fmla="*/ 29 w 62"/>
                <a:gd name="T49" fmla="*/ 59 h 59"/>
                <a:gd name="T50" fmla="*/ 1 w 62"/>
                <a:gd name="T51" fmla="*/ 59 h 59"/>
                <a:gd name="T52" fmla="*/ 1 w 62"/>
                <a:gd name="T53" fmla="*/ 56 h 59"/>
                <a:gd name="T54" fmla="*/ 2 w 62"/>
                <a:gd name="T55" fmla="*/ 56 h 59"/>
                <a:gd name="T56" fmla="*/ 8 w 62"/>
                <a:gd name="T57" fmla="*/ 54 h 59"/>
                <a:gd name="T58" fmla="*/ 9 w 62"/>
                <a:gd name="T59" fmla="*/ 46 h 59"/>
                <a:gd name="T60" fmla="*/ 9 w 62"/>
                <a:gd name="T61" fmla="*/ 24 h 59"/>
                <a:gd name="T62" fmla="*/ 9 w 62"/>
                <a:gd name="T63" fmla="*/ 12 h 59"/>
                <a:gd name="T64" fmla="*/ 7 w 62"/>
                <a:gd name="T65" fmla="*/ 9 h 59"/>
                <a:gd name="T66" fmla="*/ 5 w 62"/>
                <a:gd name="T67" fmla="*/ 8 h 59"/>
                <a:gd name="T68" fmla="*/ 1 w 62"/>
                <a:gd name="T69" fmla="*/ 9 h 59"/>
                <a:gd name="T70" fmla="*/ 0 w 62"/>
                <a:gd name="T71" fmla="*/ 7 h 59"/>
                <a:gd name="T72" fmla="*/ 17 w 62"/>
                <a:gd name="T73" fmla="*/ 0 h 59"/>
                <a:gd name="T74" fmla="*/ 20 w 62"/>
                <a:gd name="T75" fmla="*/ 0 h 59"/>
                <a:gd name="T76" fmla="*/ 20 w 62"/>
                <a:gd name="T77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" h="59">
                  <a:moveTo>
                    <a:pt x="20" y="12"/>
                  </a:moveTo>
                  <a:cubicBezTo>
                    <a:pt x="26" y="4"/>
                    <a:pt x="33" y="0"/>
                    <a:pt x="39" y="0"/>
                  </a:cubicBezTo>
                  <a:cubicBezTo>
                    <a:pt x="42" y="0"/>
                    <a:pt x="45" y="0"/>
                    <a:pt x="47" y="2"/>
                  </a:cubicBezTo>
                  <a:cubicBezTo>
                    <a:pt x="49" y="4"/>
                    <a:pt x="51" y="6"/>
                    <a:pt x="52" y="10"/>
                  </a:cubicBezTo>
                  <a:cubicBezTo>
                    <a:pt x="53" y="12"/>
                    <a:pt x="54" y="16"/>
                    <a:pt x="54" y="21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9"/>
                    <a:pt x="54" y="52"/>
                    <a:pt x="54" y="53"/>
                  </a:cubicBezTo>
                  <a:cubicBezTo>
                    <a:pt x="55" y="54"/>
                    <a:pt x="56" y="55"/>
                    <a:pt x="57" y="55"/>
                  </a:cubicBezTo>
                  <a:cubicBezTo>
                    <a:pt x="58" y="56"/>
                    <a:pt x="60" y="56"/>
                    <a:pt x="62" y="56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3" y="52"/>
                  </a:cubicBezTo>
                  <a:cubicBezTo>
                    <a:pt x="43" y="51"/>
                    <a:pt x="43" y="49"/>
                    <a:pt x="43" y="46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3" y="13"/>
                    <a:pt x="41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29" y="7"/>
                    <a:pt x="25" y="10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50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5" y="56"/>
                    <a:pt x="7" y="56"/>
                    <a:pt x="8" y="54"/>
                  </a:cubicBezTo>
                  <a:cubicBezTo>
                    <a:pt x="9" y="53"/>
                    <a:pt x="9" y="50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4960" y="2096"/>
              <a:ext cx="114" cy="143"/>
            </a:xfrm>
            <a:custGeom>
              <a:avLst/>
              <a:gdLst>
                <a:gd name="T0" fmla="*/ 9 w 48"/>
                <a:gd name="T1" fmla="*/ 23 h 60"/>
                <a:gd name="T2" fmla="*/ 15 w 48"/>
                <a:gd name="T3" fmla="*/ 43 h 60"/>
                <a:gd name="T4" fmla="*/ 29 w 48"/>
                <a:gd name="T5" fmla="*/ 50 h 60"/>
                <a:gd name="T6" fmla="*/ 39 w 48"/>
                <a:gd name="T7" fmla="*/ 47 h 60"/>
                <a:gd name="T8" fmla="*/ 46 w 48"/>
                <a:gd name="T9" fmla="*/ 36 h 60"/>
                <a:gd name="T10" fmla="*/ 48 w 48"/>
                <a:gd name="T11" fmla="*/ 38 h 60"/>
                <a:gd name="T12" fmla="*/ 41 w 48"/>
                <a:gd name="T13" fmla="*/ 53 h 60"/>
                <a:gd name="T14" fmla="*/ 25 w 48"/>
                <a:gd name="T15" fmla="*/ 60 h 60"/>
                <a:gd name="T16" fmla="*/ 7 w 48"/>
                <a:gd name="T17" fmla="*/ 52 h 60"/>
                <a:gd name="T18" fmla="*/ 0 w 48"/>
                <a:gd name="T19" fmla="*/ 31 h 60"/>
                <a:gd name="T20" fmla="*/ 7 w 48"/>
                <a:gd name="T21" fmla="*/ 8 h 60"/>
                <a:gd name="T22" fmla="*/ 26 w 48"/>
                <a:gd name="T23" fmla="*/ 0 h 60"/>
                <a:gd name="T24" fmla="*/ 42 w 48"/>
                <a:gd name="T25" fmla="*/ 6 h 60"/>
                <a:gd name="T26" fmla="*/ 48 w 48"/>
                <a:gd name="T27" fmla="*/ 23 h 60"/>
                <a:gd name="T28" fmla="*/ 9 w 48"/>
                <a:gd name="T29" fmla="*/ 23 h 60"/>
                <a:gd name="T30" fmla="*/ 9 w 48"/>
                <a:gd name="T31" fmla="*/ 19 h 60"/>
                <a:gd name="T32" fmla="*/ 35 w 48"/>
                <a:gd name="T33" fmla="*/ 19 h 60"/>
                <a:gd name="T34" fmla="*/ 34 w 48"/>
                <a:gd name="T35" fmla="*/ 11 h 60"/>
                <a:gd name="T36" fmla="*/ 29 w 48"/>
                <a:gd name="T37" fmla="*/ 6 h 60"/>
                <a:gd name="T38" fmla="*/ 23 w 48"/>
                <a:gd name="T39" fmla="*/ 4 h 60"/>
                <a:gd name="T40" fmla="*/ 13 w 48"/>
                <a:gd name="T41" fmla="*/ 8 h 60"/>
                <a:gd name="T42" fmla="*/ 9 w 48"/>
                <a:gd name="T43" fmla="*/ 1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60">
                  <a:moveTo>
                    <a:pt x="9" y="23"/>
                  </a:moveTo>
                  <a:cubicBezTo>
                    <a:pt x="9" y="31"/>
                    <a:pt x="11" y="38"/>
                    <a:pt x="15" y="43"/>
                  </a:cubicBezTo>
                  <a:cubicBezTo>
                    <a:pt x="19" y="48"/>
                    <a:pt x="24" y="50"/>
                    <a:pt x="29" y="50"/>
                  </a:cubicBezTo>
                  <a:cubicBezTo>
                    <a:pt x="33" y="50"/>
                    <a:pt x="36" y="49"/>
                    <a:pt x="39" y="47"/>
                  </a:cubicBezTo>
                  <a:cubicBezTo>
                    <a:pt x="42" y="45"/>
                    <a:pt x="44" y="41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43"/>
                    <a:pt x="45" y="49"/>
                    <a:pt x="41" y="53"/>
                  </a:cubicBezTo>
                  <a:cubicBezTo>
                    <a:pt x="36" y="58"/>
                    <a:pt x="31" y="60"/>
                    <a:pt x="25" y="60"/>
                  </a:cubicBezTo>
                  <a:cubicBezTo>
                    <a:pt x="18" y="60"/>
                    <a:pt x="12" y="58"/>
                    <a:pt x="7" y="52"/>
                  </a:cubicBezTo>
                  <a:cubicBezTo>
                    <a:pt x="2" y="47"/>
                    <a:pt x="0" y="40"/>
                    <a:pt x="0" y="31"/>
                  </a:cubicBezTo>
                  <a:cubicBezTo>
                    <a:pt x="0" y="21"/>
                    <a:pt x="2" y="13"/>
                    <a:pt x="7" y="8"/>
                  </a:cubicBezTo>
                  <a:cubicBezTo>
                    <a:pt x="12" y="2"/>
                    <a:pt x="19" y="0"/>
                    <a:pt x="26" y="0"/>
                  </a:cubicBezTo>
                  <a:cubicBezTo>
                    <a:pt x="33" y="0"/>
                    <a:pt x="38" y="2"/>
                    <a:pt x="42" y="6"/>
                  </a:cubicBezTo>
                  <a:cubicBezTo>
                    <a:pt x="46" y="10"/>
                    <a:pt x="48" y="16"/>
                    <a:pt x="48" y="23"/>
                  </a:cubicBezTo>
                  <a:lnTo>
                    <a:pt x="9" y="23"/>
                  </a:lnTo>
                  <a:close/>
                  <a:moveTo>
                    <a:pt x="9" y="19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6"/>
                    <a:pt x="34" y="13"/>
                    <a:pt x="34" y="11"/>
                  </a:cubicBezTo>
                  <a:cubicBezTo>
                    <a:pt x="33" y="9"/>
                    <a:pt x="31" y="7"/>
                    <a:pt x="29" y="6"/>
                  </a:cubicBezTo>
                  <a:cubicBezTo>
                    <a:pt x="27" y="5"/>
                    <a:pt x="25" y="4"/>
                    <a:pt x="23" y="4"/>
                  </a:cubicBezTo>
                  <a:cubicBezTo>
                    <a:pt x="19" y="4"/>
                    <a:pt x="16" y="5"/>
                    <a:pt x="13" y="8"/>
                  </a:cubicBezTo>
                  <a:cubicBezTo>
                    <a:pt x="11" y="11"/>
                    <a:pt x="9" y="14"/>
                    <a:pt x="9" y="19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5086" y="2096"/>
              <a:ext cx="99" cy="140"/>
            </a:xfrm>
            <a:custGeom>
              <a:avLst/>
              <a:gdLst>
                <a:gd name="T0" fmla="*/ 20 w 42"/>
                <a:gd name="T1" fmla="*/ 0 h 59"/>
                <a:gd name="T2" fmla="*/ 20 w 42"/>
                <a:gd name="T3" fmla="*/ 12 h 59"/>
                <a:gd name="T4" fmla="*/ 34 w 42"/>
                <a:gd name="T5" fmla="*/ 0 h 59"/>
                <a:gd name="T6" fmla="*/ 40 w 42"/>
                <a:gd name="T7" fmla="*/ 2 h 59"/>
                <a:gd name="T8" fmla="*/ 42 w 42"/>
                <a:gd name="T9" fmla="*/ 7 h 59"/>
                <a:gd name="T10" fmla="*/ 41 w 42"/>
                <a:gd name="T11" fmla="*/ 11 h 59"/>
                <a:gd name="T12" fmla="*/ 37 w 42"/>
                <a:gd name="T13" fmla="*/ 12 h 59"/>
                <a:gd name="T14" fmla="*/ 32 w 42"/>
                <a:gd name="T15" fmla="*/ 10 h 59"/>
                <a:gd name="T16" fmla="*/ 28 w 42"/>
                <a:gd name="T17" fmla="*/ 8 h 59"/>
                <a:gd name="T18" fmla="*/ 25 w 42"/>
                <a:gd name="T19" fmla="*/ 9 h 59"/>
                <a:gd name="T20" fmla="*/ 20 w 42"/>
                <a:gd name="T21" fmla="*/ 18 h 59"/>
                <a:gd name="T22" fmla="*/ 20 w 42"/>
                <a:gd name="T23" fmla="*/ 45 h 59"/>
                <a:gd name="T24" fmla="*/ 21 w 42"/>
                <a:gd name="T25" fmla="*/ 52 h 59"/>
                <a:gd name="T26" fmla="*/ 24 w 42"/>
                <a:gd name="T27" fmla="*/ 55 h 59"/>
                <a:gd name="T28" fmla="*/ 30 w 42"/>
                <a:gd name="T29" fmla="*/ 56 h 59"/>
                <a:gd name="T30" fmla="*/ 30 w 42"/>
                <a:gd name="T31" fmla="*/ 59 h 59"/>
                <a:gd name="T32" fmla="*/ 0 w 42"/>
                <a:gd name="T33" fmla="*/ 59 h 59"/>
                <a:gd name="T34" fmla="*/ 0 w 42"/>
                <a:gd name="T35" fmla="*/ 56 h 59"/>
                <a:gd name="T36" fmla="*/ 7 w 42"/>
                <a:gd name="T37" fmla="*/ 55 h 59"/>
                <a:gd name="T38" fmla="*/ 9 w 42"/>
                <a:gd name="T39" fmla="*/ 52 h 59"/>
                <a:gd name="T40" fmla="*/ 9 w 42"/>
                <a:gd name="T41" fmla="*/ 46 h 59"/>
                <a:gd name="T42" fmla="*/ 9 w 42"/>
                <a:gd name="T43" fmla="*/ 23 h 59"/>
                <a:gd name="T44" fmla="*/ 9 w 42"/>
                <a:gd name="T45" fmla="*/ 12 h 59"/>
                <a:gd name="T46" fmla="*/ 7 w 42"/>
                <a:gd name="T47" fmla="*/ 9 h 59"/>
                <a:gd name="T48" fmla="*/ 5 w 42"/>
                <a:gd name="T49" fmla="*/ 8 h 59"/>
                <a:gd name="T50" fmla="*/ 0 w 42"/>
                <a:gd name="T51" fmla="*/ 9 h 59"/>
                <a:gd name="T52" fmla="*/ 0 w 42"/>
                <a:gd name="T53" fmla="*/ 7 h 59"/>
                <a:gd name="T54" fmla="*/ 17 w 42"/>
                <a:gd name="T55" fmla="*/ 0 h 59"/>
                <a:gd name="T56" fmla="*/ 20 w 42"/>
                <a:gd name="T5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59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4" y="4"/>
                    <a:pt x="29" y="0"/>
                    <a:pt x="34" y="0"/>
                  </a:cubicBezTo>
                  <a:cubicBezTo>
                    <a:pt x="37" y="0"/>
                    <a:pt x="38" y="0"/>
                    <a:pt x="40" y="2"/>
                  </a:cubicBezTo>
                  <a:cubicBezTo>
                    <a:pt x="41" y="3"/>
                    <a:pt x="42" y="5"/>
                    <a:pt x="42" y="7"/>
                  </a:cubicBezTo>
                  <a:cubicBezTo>
                    <a:pt x="42" y="8"/>
                    <a:pt x="42" y="10"/>
                    <a:pt x="41" y="11"/>
                  </a:cubicBezTo>
                  <a:cubicBezTo>
                    <a:pt x="40" y="12"/>
                    <a:pt x="38" y="12"/>
                    <a:pt x="37" y="12"/>
                  </a:cubicBezTo>
                  <a:cubicBezTo>
                    <a:pt x="35" y="12"/>
                    <a:pt x="34" y="12"/>
                    <a:pt x="32" y="10"/>
                  </a:cubicBezTo>
                  <a:cubicBezTo>
                    <a:pt x="30" y="9"/>
                    <a:pt x="29" y="8"/>
                    <a:pt x="28" y="8"/>
                  </a:cubicBezTo>
                  <a:cubicBezTo>
                    <a:pt x="27" y="8"/>
                    <a:pt x="26" y="8"/>
                    <a:pt x="25" y="9"/>
                  </a:cubicBezTo>
                  <a:cubicBezTo>
                    <a:pt x="23" y="11"/>
                    <a:pt x="22" y="14"/>
                    <a:pt x="20" y="18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8"/>
                    <a:pt x="20" y="51"/>
                    <a:pt x="21" y="52"/>
                  </a:cubicBezTo>
                  <a:cubicBezTo>
                    <a:pt x="21" y="54"/>
                    <a:pt x="22" y="54"/>
                    <a:pt x="24" y="55"/>
                  </a:cubicBezTo>
                  <a:cubicBezTo>
                    <a:pt x="25" y="56"/>
                    <a:pt x="27" y="56"/>
                    <a:pt x="30" y="5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" y="56"/>
                    <a:pt x="5" y="56"/>
                    <a:pt x="7" y="55"/>
                  </a:cubicBezTo>
                  <a:cubicBezTo>
                    <a:pt x="8" y="54"/>
                    <a:pt x="8" y="53"/>
                    <a:pt x="9" y="52"/>
                  </a:cubicBezTo>
                  <a:cubicBezTo>
                    <a:pt x="9" y="51"/>
                    <a:pt x="9" y="49"/>
                    <a:pt x="9" y="46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3381" y="2286"/>
              <a:ext cx="82" cy="100"/>
            </a:xfrm>
            <a:custGeom>
              <a:avLst/>
              <a:gdLst>
                <a:gd name="T0" fmla="*/ 35 w 35"/>
                <a:gd name="T1" fmla="*/ 0 h 42"/>
                <a:gd name="T2" fmla="*/ 35 w 35"/>
                <a:gd name="T3" fmla="*/ 10 h 42"/>
                <a:gd name="T4" fmla="*/ 34 w 35"/>
                <a:gd name="T5" fmla="*/ 10 h 42"/>
                <a:gd name="T6" fmla="*/ 33 w 35"/>
                <a:gd name="T7" fmla="*/ 6 h 42"/>
                <a:gd name="T8" fmla="*/ 31 w 35"/>
                <a:gd name="T9" fmla="*/ 4 h 42"/>
                <a:gd name="T10" fmla="*/ 26 w 35"/>
                <a:gd name="T11" fmla="*/ 3 h 42"/>
                <a:gd name="T12" fmla="*/ 21 w 35"/>
                <a:gd name="T13" fmla="*/ 3 h 42"/>
                <a:gd name="T14" fmla="*/ 21 w 35"/>
                <a:gd name="T15" fmla="*/ 35 h 42"/>
                <a:gd name="T16" fmla="*/ 21 w 35"/>
                <a:gd name="T17" fmla="*/ 40 h 42"/>
                <a:gd name="T18" fmla="*/ 25 w 35"/>
                <a:gd name="T19" fmla="*/ 41 h 42"/>
                <a:gd name="T20" fmla="*/ 26 w 35"/>
                <a:gd name="T21" fmla="*/ 41 h 42"/>
                <a:gd name="T22" fmla="*/ 26 w 35"/>
                <a:gd name="T23" fmla="*/ 42 h 42"/>
                <a:gd name="T24" fmla="*/ 9 w 35"/>
                <a:gd name="T25" fmla="*/ 42 h 42"/>
                <a:gd name="T26" fmla="*/ 9 w 35"/>
                <a:gd name="T27" fmla="*/ 41 h 42"/>
                <a:gd name="T28" fmla="*/ 10 w 35"/>
                <a:gd name="T29" fmla="*/ 41 h 42"/>
                <a:gd name="T30" fmla="*/ 14 w 35"/>
                <a:gd name="T31" fmla="*/ 39 h 42"/>
                <a:gd name="T32" fmla="*/ 15 w 35"/>
                <a:gd name="T33" fmla="*/ 35 h 42"/>
                <a:gd name="T34" fmla="*/ 15 w 35"/>
                <a:gd name="T35" fmla="*/ 3 h 42"/>
                <a:gd name="T36" fmla="*/ 10 w 35"/>
                <a:gd name="T37" fmla="*/ 3 h 42"/>
                <a:gd name="T38" fmla="*/ 5 w 35"/>
                <a:gd name="T39" fmla="*/ 3 h 42"/>
                <a:gd name="T40" fmla="*/ 3 w 35"/>
                <a:gd name="T41" fmla="*/ 6 h 42"/>
                <a:gd name="T42" fmla="*/ 1 w 35"/>
                <a:gd name="T43" fmla="*/ 10 h 42"/>
                <a:gd name="T44" fmla="*/ 0 w 35"/>
                <a:gd name="T45" fmla="*/ 10 h 42"/>
                <a:gd name="T46" fmla="*/ 1 w 35"/>
                <a:gd name="T47" fmla="*/ 0 h 42"/>
                <a:gd name="T48" fmla="*/ 35 w 35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42">
                  <a:moveTo>
                    <a:pt x="35" y="0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ubicBezTo>
                    <a:pt x="32" y="5"/>
                    <a:pt x="32" y="4"/>
                    <a:pt x="31" y="4"/>
                  </a:cubicBezTo>
                  <a:cubicBezTo>
                    <a:pt x="30" y="3"/>
                    <a:pt x="28" y="3"/>
                    <a:pt x="26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7"/>
                    <a:pt x="21" y="39"/>
                    <a:pt x="21" y="40"/>
                  </a:cubicBezTo>
                  <a:cubicBezTo>
                    <a:pt x="22" y="41"/>
                    <a:pt x="23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41"/>
                    <a:pt x="13" y="40"/>
                    <a:pt x="14" y="39"/>
                  </a:cubicBezTo>
                  <a:cubicBezTo>
                    <a:pt x="14" y="39"/>
                    <a:pt x="15" y="37"/>
                    <a:pt x="15" y="3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6" y="3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3471" y="2286"/>
              <a:ext cx="101" cy="100"/>
            </a:xfrm>
            <a:custGeom>
              <a:avLst/>
              <a:gdLst>
                <a:gd name="T0" fmla="*/ 12 w 43"/>
                <a:gd name="T1" fmla="*/ 20 h 42"/>
                <a:gd name="T2" fmla="*/ 31 w 43"/>
                <a:gd name="T3" fmla="*/ 20 h 42"/>
                <a:gd name="T4" fmla="*/ 31 w 43"/>
                <a:gd name="T5" fmla="*/ 8 h 42"/>
                <a:gd name="T6" fmla="*/ 31 w 43"/>
                <a:gd name="T7" fmla="*/ 4 h 42"/>
                <a:gd name="T8" fmla="*/ 29 w 43"/>
                <a:gd name="T9" fmla="*/ 2 h 42"/>
                <a:gd name="T10" fmla="*/ 27 w 43"/>
                <a:gd name="T11" fmla="*/ 1 h 42"/>
                <a:gd name="T12" fmla="*/ 25 w 43"/>
                <a:gd name="T13" fmla="*/ 1 h 42"/>
                <a:gd name="T14" fmla="*/ 25 w 43"/>
                <a:gd name="T15" fmla="*/ 0 h 42"/>
                <a:gd name="T16" fmla="*/ 43 w 43"/>
                <a:gd name="T17" fmla="*/ 0 h 42"/>
                <a:gd name="T18" fmla="*/ 43 w 43"/>
                <a:gd name="T19" fmla="*/ 1 h 42"/>
                <a:gd name="T20" fmla="*/ 42 w 43"/>
                <a:gd name="T21" fmla="*/ 1 h 42"/>
                <a:gd name="T22" fmla="*/ 39 w 43"/>
                <a:gd name="T23" fmla="*/ 2 h 42"/>
                <a:gd name="T24" fmla="*/ 37 w 43"/>
                <a:gd name="T25" fmla="*/ 4 h 42"/>
                <a:gd name="T26" fmla="*/ 37 w 43"/>
                <a:gd name="T27" fmla="*/ 8 h 42"/>
                <a:gd name="T28" fmla="*/ 37 w 43"/>
                <a:gd name="T29" fmla="*/ 35 h 42"/>
                <a:gd name="T30" fmla="*/ 37 w 43"/>
                <a:gd name="T31" fmla="*/ 39 h 42"/>
                <a:gd name="T32" fmla="*/ 39 w 43"/>
                <a:gd name="T33" fmla="*/ 40 h 42"/>
                <a:gd name="T34" fmla="*/ 42 w 43"/>
                <a:gd name="T35" fmla="*/ 41 h 42"/>
                <a:gd name="T36" fmla="*/ 43 w 43"/>
                <a:gd name="T37" fmla="*/ 41 h 42"/>
                <a:gd name="T38" fmla="*/ 43 w 43"/>
                <a:gd name="T39" fmla="*/ 42 h 42"/>
                <a:gd name="T40" fmla="*/ 25 w 43"/>
                <a:gd name="T41" fmla="*/ 42 h 42"/>
                <a:gd name="T42" fmla="*/ 25 w 43"/>
                <a:gd name="T43" fmla="*/ 41 h 42"/>
                <a:gd name="T44" fmla="*/ 27 w 43"/>
                <a:gd name="T45" fmla="*/ 41 h 42"/>
                <a:gd name="T46" fmla="*/ 30 w 43"/>
                <a:gd name="T47" fmla="*/ 39 h 42"/>
                <a:gd name="T48" fmla="*/ 31 w 43"/>
                <a:gd name="T49" fmla="*/ 35 h 42"/>
                <a:gd name="T50" fmla="*/ 31 w 43"/>
                <a:gd name="T51" fmla="*/ 22 h 42"/>
                <a:gd name="T52" fmla="*/ 12 w 43"/>
                <a:gd name="T53" fmla="*/ 22 h 42"/>
                <a:gd name="T54" fmla="*/ 12 w 43"/>
                <a:gd name="T55" fmla="*/ 35 h 42"/>
                <a:gd name="T56" fmla="*/ 12 w 43"/>
                <a:gd name="T57" fmla="*/ 39 h 42"/>
                <a:gd name="T58" fmla="*/ 13 w 43"/>
                <a:gd name="T59" fmla="*/ 40 h 42"/>
                <a:gd name="T60" fmla="*/ 16 w 43"/>
                <a:gd name="T61" fmla="*/ 41 h 42"/>
                <a:gd name="T62" fmla="*/ 18 w 43"/>
                <a:gd name="T63" fmla="*/ 41 h 42"/>
                <a:gd name="T64" fmla="*/ 18 w 43"/>
                <a:gd name="T65" fmla="*/ 42 h 42"/>
                <a:gd name="T66" fmla="*/ 0 w 43"/>
                <a:gd name="T67" fmla="*/ 42 h 42"/>
                <a:gd name="T68" fmla="*/ 0 w 43"/>
                <a:gd name="T69" fmla="*/ 41 h 42"/>
                <a:gd name="T70" fmla="*/ 1 w 43"/>
                <a:gd name="T71" fmla="*/ 41 h 42"/>
                <a:gd name="T72" fmla="*/ 5 w 43"/>
                <a:gd name="T73" fmla="*/ 39 h 42"/>
                <a:gd name="T74" fmla="*/ 6 w 43"/>
                <a:gd name="T75" fmla="*/ 35 h 42"/>
                <a:gd name="T76" fmla="*/ 6 w 43"/>
                <a:gd name="T77" fmla="*/ 8 h 42"/>
                <a:gd name="T78" fmla="*/ 5 w 43"/>
                <a:gd name="T79" fmla="*/ 4 h 42"/>
                <a:gd name="T80" fmla="*/ 4 w 43"/>
                <a:gd name="T81" fmla="*/ 2 h 42"/>
                <a:gd name="T82" fmla="*/ 1 w 43"/>
                <a:gd name="T83" fmla="*/ 1 h 42"/>
                <a:gd name="T84" fmla="*/ 0 w 43"/>
                <a:gd name="T85" fmla="*/ 1 h 42"/>
                <a:gd name="T86" fmla="*/ 0 w 43"/>
                <a:gd name="T87" fmla="*/ 0 h 42"/>
                <a:gd name="T88" fmla="*/ 18 w 43"/>
                <a:gd name="T89" fmla="*/ 0 h 42"/>
                <a:gd name="T90" fmla="*/ 18 w 43"/>
                <a:gd name="T91" fmla="*/ 1 h 42"/>
                <a:gd name="T92" fmla="*/ 16 w 43"/>
                <a:gd name="T93" fmla="*/ 1 h 42"/>
                <a:gd name="T94" fmla="*/ 13 w 43"/>
                <a:gd name="T95" fmla="*/ 2 h 42"/>
                <a:gd name="T96" fmla="*/ 12 w 43"/>
                <a:gd name="T97" fmla="*/ 4 h 42"/>
                <a:gd name="T98" fmla="*/ 12 w 43"/>
                <a:gd name="T99" fmla="*/ 8 h 42"/>
                <a:gd name="T100" fmla="*/ 12 w 43"/>
                <a:gd name="T101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" h="42">
                  <a:moveTo>
                    <a:pt x="12" y="20"/>
                  </a:moveTo>
                  <a:cubicBezTo>
                    <a:pt x="31" y="20"/>
                    <a:pt x="31" y="20"/>
                    <a:pt x="31" y="20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6"/>
                    <a:pt x="31" y="4"/>
                    <a:pt x="31" y="4"/>
                  </a:cubicBezTo>
                  <a:cubicBezTo>
                    <a:pt x="31" y="3"/>
                    <a:pt x="30" y="3"/>
                    <a:pt x="29" y="2"/>
                  </a:cubicBezTo>
                  <a:cubicBezTo>
                    <a:pt x="29" y="2"/>
                    <a:pt x="28" y="1"/>
                    <a:pt x="2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0" y="2"/>
                    <a:pt x="39" y="2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6"/>
                    <a:pt x="37" y="8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7"/>
                    <a:pt x="37" y="38"/>
                    <a:pt x="37" y="39"/>
                  </a:cubicBezTo>
                  <a:cubicBezTo>
                    <a:pt x="38" y="39"/>
                    <a:pt x="38" y="40"/>
                    <a:pt x="39" y="40"/>
                  </a:cubicBezTo>
                  <a:cubicBezTo>
                    <a:pt x="40" y="41"/>
                    <a:pt x="41" y="41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1"/>
                    <a:pt x="30" y="40"/>
                    <a:pt x="30" y="39"/>
                  </a:cubicBezTo>
                  <a:cubicBezTo>
                    <a:pt x="31" y="39"/>
                    <a:pt x="31" y="37"/>
                    <a:pt x="31" y="35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2"/>
                    <a:pt x="13" y="2"/>
                  </a:cubicBezTo>
                  <a:cubicBezTo>
                    <a:pt x="13" y="3"/>
                    <a:pt x="12" y="3"/>
                    <a:pt x="12" y="4"/>
                  </a:cubicBezTo>
                  <a:cubicBezTo>
                    <a:pt x="12" y="4"/>
                    <a:pt x="12" y="6"/>
                    <a:pt x="12" y="8"/>
                  </a:cubicBezTo>
                  <a:lnTo>
                    <a:pt x="12" y="2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3580" y="2286"/>
              <a:ext cx="82" cy="100"/>
            </a:xfrm>
            <a:custGeom>
              <a:avLst/>
              <a:gdLst>
                <a:gd name="T0" fmla="*/ 12 w 35"/>
                <a:gd name="T1" fmla="*/ 3 h 42"/>
                <a:gd name="T2" fmla="*/ 12 w 35"/>
                <a:gd name="T3" fmla="*/ 19 h 42"/>
                <a:gd name="T4" fmla="*/ 21 w 35"/>
                <a:gd name="T5" fmla="*/ 19 h 42"/>
                <a:gd name="T6" fmla="*/ 25 w 35"/>
                <a:gd name="T7" fmla="*/ 18 h 42"/>
                <a:gd name="T8" fmla="*/ 27 w 35"/>
                <a:gd name="T9" fmla="*/ 13 h 42"/>
                <a:gd name="T10" fmla="*/ 28 w 35"/>
                <a:gd name="T11" fmla="*/ 13 h 42"/>
                <a:gd name="T12" fmla="*/ 28 w 35"/>
                <a:gd name="T13" fmla="*/ 28 h 42"/>
                <a:gd name="T14" fmla="*/ 27 w 35"/>
                <a:gd name="T15" fmla="*/ 28 h 42"/>
                <a:gd name="T16" fmla="*/ 26 w 35"/>
                <a:gd name="T17" fmla="*/ 24 h 42"/>
                <a:gd name="T18" fmla="*/ 25 w 35"/>
                <a:gd name="T19" fmla="*/ 22 h 42"/>
                <a:gd name="T20" fmla="*/ 21 w 35"/>
                <a:gd name="T21" fmla="*/ 21 h 42"/>
                <a:gd name="T22" fmla="*/ 12 w 35"/>
                <a:gd name="T23" fmla="*/ 21 h 42"/>
                <a:gd name="T24" fmla="*/ 12 w 35"/>
                <a:gd name="T25" fmla="*/ 35 h 42"/>
                <a:gd name="T26" fmla="*/ 12 w 35"/>
                <a:gd name="T27" fmla="*/ 39 h 42"/>
                <a:gd name="T28" fmla="*/ 13 w 35"/>
                <a:gd name="T29" fmla="*/ 39 h 42"/>
                <a:gd name="T30" fmla="*/ 15 w 35"/>
                <a:gd name="T31" fmla="*/ 40 h 42"/>
                <a:gd name="T32" fmla="*/ 22 w 35"/>
                <a:gd name="T33" fmla="*/ 40 h 42"/>
                <a:gd name="T34" fmla="*/ 27 w 35"/>
                <a:gd name="T35" fmla="*/ 39 h 42"/>
                <a:gd name="T36" fmla="*/ 30 w 35"/>
                <a:gd name="T37" fmla="*/ 37 h 42"/>
                <a:gd name="T38" fmla="*/ 34 w 35"/>
                <a:gd name="T39" fmla="*/ 32 h 42"/>
                <a:gd name="T40" fmla="*/ 35 w 35"/>
                <a:gd name="T41" fmla="*/ 32 h 42"/>
                <a:gd name="T42" fmla="*/ 32 w 35"/>
                <a:gd name="T43" fmla="*/ 42 h 42"/>
                <a:gd name="T44" fmla="*/ 0 w 35"/>
                <a:gd name="T45" fmla="*/ 42 h 42"/>
                <a:gd name="T46" fmla="*/ 0 w 35"/>
                <a:gd name="T47" fmla="*/ 41 h 42"/>
                <a:gd name="T48" fmla="*/ 1 w 35"/>
                <a:gd name="T49" fmla="*/ 41 h 42"/>
                <a:gd name="T50" fmla="*/ 4 w 35"/>
                <a:gd name="T51" fmla="*/ 40 h 42"/>
                <a:gd name="T52" fmla="*/ 5 w 35"/>
                <a:gd name="T53" fmla="*/ 39 h 42"/>
                <a:gd name="T54" fmla="*/ 6 w 35"/>
                <a:gd name="T55" fmla="*/ 35 h 42"/>
                <a:gd name="T56" fmla="*/ 6 w 35"/>
                <a:gd name="T57" fmla="*/ 8 h 42"/>
                <a:gd name="T58" fmla="*/ 5 w 35"/>
                <a:gd name="T59" fmla="*/ 3 h 42"/>
                <a:gd name="T60" fmla="*/ 1 w 35"/>
                <a:gd name="T61" fmla="*/ 1 h 42"/>
                <a:gd name="T62" fmla="*/ 0 w 35"/>
                <a:gd name="T63" fmla="*/ 1 h 42"/>
                <a:gd name="T64" fmla="*/ 0 w 35"/>
                <a:gd name="T65" fmla="*/ 0 h 42"/>
                <a:gd name="T66" fmla="*/ 32 w 35"/>
                <a:gd name="T67" fmla="*/ 0 h 42"/>
                <a:gd name="T68" fmla="*/ 32 w 35"/>
                <a:gd name="T69" fmla="*/ 9 h 42"/>
                <a:gd name="T70" fmla="*/ 31 w 35"/>
                <a:gd name="T71" fmla="*/ 9 h 42"/>
                <a:gd name="T72" fmla="*/ 30 w 35"/>
                <a:gd name="T73" fmla="*/ 5 h 42"/>
                <a:gd name="T74" fmla="*/ 27 w 35"/>
                <a:gd name="T75" fmla="*/ 3 h 42"/>
                <a:gd name="T76" fmla="*/ 23 w 35"/>
                <a:gd name="T77" fmla="*/ 3 h 42"/>
                <a:gd name="T78" fmla="*/ 12 w 35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9"/>
                    <a:pt x="25" y="19"/>
                    <a:pt x="25" y="18"/>
                  </a:cubicBezTo>
                  <a:cubicBezTo>
                    <a:pt x="27" y="17"/>
                    <a:pt x="27" y="15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6"/>
                    <a:pt x="27" y="24"/>
                    <a:pt x="26" y="24"/>
                  </a:cubicBezTo>
                  <a:cubicBezTo>
                    <a:pt x="26" y="23"/>
                    <a:pt x="25" y="22"/>
                    <a:pt x="25" y="22"/>
                  </a:cubicBezTo>
                  <a:cubicBezTo>
                    <a:pt x="24" y="22"/>
                    <a:pt x="22" y="21"/>
                    <a:pt x="2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2" y="39"/>
                    <a:pt x="13" y="39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6" y="40"/>
                    <a:pt x="27" y="39"/>
                  </a:cubicBezTo>
                  <a:cubicBezTo>
                    <a:pt x="28" y="39"/>
                    <a:pt x="29" y="38"/>
                    <a:pt x="30" y="37"/>
                  </a:cubicBezTo>
                  <a:cubicBezTo>
                    <a:pt x="32" y="36"/>
                    <a:pt x="33" y="34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1"/>
                    <a:pt x="3" y="41"/>
                    <a:pt x="4" y="40"/>
                  </a:cubicBezTo>
                  <a:cubicBezTo>
                    <a:pt x="5" y="40"/>
                    <a:pt x="5" y="39"/>
                    <a:pt x="5" y="39"/>
                  </a:cubicBezTo>
                  <a:cubicBezTo>
                    <a:pt x="5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7"/>
                    <a:pt x="30" y="6"/>
                    <a:pt x="30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26" y="3"/>
                    <a:pt x="25" y="3"/>
                    <a:pt x="23" y="3"/>
                  </a:cubicBezTo>
                  <a:lnTo>
                    <a:pt x="12" y="3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3710" y="2284"/>
              <a:ext cx="99" cy="105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3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2 w 42"/>
                <a:gd name="T23" fmla="*/ 40 h 44"/>
                <a:gd name="T24" fmla="*/ 32 w 42"/>
                <a:gd name="T25" fmla="*/ 28 h 44"/>
                <a:gd name="T26" fmla="*/ 31 w 42"/>
                <a:gd name="T27" fmla="*/ 23 h 44"/>
                <a:gd name="T28" fmla="*/ 30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2 w 42"/>
                <a:gd name="T39" fmla="*/ 21 h 44"/>
                <a:gd name="T40" fmla="*/ 38 w 42"/>
                <a:gd name="T41" fmla="*/ 23 h 44"/>
                <a:gd name="T42" fmla="*/ 38 w 42"/>
                <a:gd name="T43" fmla="*/ 28 h 44"/>
                <a:gd name="T44" fmla="*/ 38 w 42"/>
                <a:gd name="T45" fmla="*/ 40 h 44"/>
                <a:gd name="T46" fmla="*/ 31 w 42"/>
                <a:gd name="T47" fmla="*/ 43 h 44"/>
                <a:gd name="T48" fmla="*/ 23 w 42"/>
                <a:gd name="T49" fmla="*/ 44 h 44"/>
                <a:gd name="T50" fmla="*/ 5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4 w 42"/>
                <a:gd name="T65" fmla="*/ 3 h 44"/>
                <a:gd name="T66" fmla="*/ 35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30" y="4"/>
                    <a:pt x="26" y="3"/>
                    <a:pt x="23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8" y="29"/>
                    <a:pt x="9" y="32"/>
                  </a:cubicBezTo>
                  <a:cubicBezTo>
                    <a:pt x="11" y="36"/>
                    <a:pt x="13" y="38"/>
                    <a:pt x="15" y="40"/>
                  </a:cubicBezTo>
                  <a:cubicBezTo>
                    <a:pt x="18" y="41"/>
                    <a:pt x="20" y="42"/>
                    <a:pt x="23" y="42"/>
                  </a:cubicBezTo>
                  <a:cubicBezTo>
                    <a:pt x="25" y="42"/>
                    <a:pt x="26" y="42"/>
                    <a:pt x="27" y="41"/>
                  </a:cubicBezTo>
                  <a:cubicBezTo>
                    <a:pt x="29" y="41"/>
                    <a:pt x="30" y="40"/>
                    <a:pt x="32" y="4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5"/>
                    <a:pt x="31" y="24"/>
                    <a:pt x="31" y="23"/>
                  </a:cubicBezTo>
                  <a:cubicBezTo>
                    <a:pt x="31" y="23"/>
                    <a:pt x="30" y="22"/>
                    <a:pt x="30" y="22"/>
                  </a:cubicBezTo>
                  <a:cubicBezTo>
                    <a:pt x="29" y="22"/>
                    <a:pt x="28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8" y="24"/>
                    <a:pt x="38" y="25"/>
                    <a:pt x="38" y="28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5" y="42"/>
                    <a:pt x="33" y="43"/>
                    <a:pt x="31" y="43"/>
                  </a:cubicBezTo>
                  <a:cubicBezTo>
                    <a:pt x="28" y="44"/>
                    <a:pt x="26" y="44"/>
                    <a:pt x="23" y="44"/>
                  </a:cubicBezTo>
                  <a:cubicBezTo>
                    <a:pt x="15" y="44"/>
                    <a:pt x="9" y="41"/>
                    <a:pt x="5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1" y="16"/>
                    <a:pt x="2" y="12"/>
                  </a:cubicBezTo>
                  <a:cubicBezTo>
                    <a:pt x="5" y="8"/>
                    <a:pt x="7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4" y="3"/>
                    <a:pt x="34" y="3"/>
                    <a:pt x="35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3814" y="2286"/>
              <a:ext cx="85" cy="100"/>
            </a:xfrm>
            <a:custGeom>
              <a:avLst/>
              <a:gdLst>
                <a:gd name="T0" fmla="*/ 12 w 36"/>
                <a:gd name="T1" fmla="*/ 3 h 42"/>
                <a:gd name="T2" fmla="*/ 12 w 36"/>
                <a:gd name="T3" fmla="*/ 19 h 42"/>
                <a:gd name="T4" fmla="*/ 22 w 36"/>
                <a:gd name="T5" fmla="*/ 19 h 42"/>
                <a:gd name="T6" fmla="*/ 26 w 36"/>
                <a:gd name="T7" fmla="*/ 18 h 42"/>
                <a:gd name="T8" fmla="*/ 28 w 36"/>
                <a:gd name="T9" fmla="*/ 13 h 42"/>
                <a:gd name="T10" fmla="*/ 29 w 36"/>
                <a:gd name="T11" fmla="*/ 13 h 42"/>
                <a:gd name="T12" fmla="*/ 29 w 36"/>
                <a:gd name="T13" fmla="*/ 28 h 42"/>
                <a:gd name="T14" fmla="*/ 28 w 36"/>
                <a:gd name="T15" fmla="*/ 28 h 42"/>
                <a:gd name="T16" fmla="*/ 27 w 36"/>
                <a:gd name="T17" fmla="*/ 24 h 42"/>
                <a:gd name="T18" fmla="*/ 25 w 36"/>
                <a:gd name="T19" fmla="*/ 22 h 42"/>
                <a:gd name="T20" fmla="*/ 22 w 36"/>
                <a:gd name="T21" fmla="*/ 21 h 42"/>
                <a:gd name="T22" fmla="*/ 12 w 36"/>
                <a:gd name="T23" fmla="*/ 21 h 42"/>
                <a:gd name="T24" fmla="*/ 12 w 36"/>
                <a:gd name="T25" fmla="*/ 35 h 42"/>
                <a:gd name="T26" fmla="*/ 13 w 36"/>
                <a:gd name="T27" fmla="*/ 39 h 42"/>
                <a:gd name="T28" fmla="*/ 13 w 36"/>
                <a:gd name="T29" fmla="*/ 39 h 42"/>
                <a:gd name="T30" fmla="*/ 16 w 36"/>
                <a:gd name="T31" fmla="*/ 40 h 42"/>
                <a:gd name="T32" fmla="*/ 23 w 36"/>
                <a:gd name="T33" fmla="*/ 40 h 42"/>
                <a:gd name="T34" fmla="*/ 28 w 36"/>
                <a:gd name="T35" fmla="*/ 39 h 42"/>
                <a:gd name="T36" fmla="*/ 31 w 36"/>
                <a:gd name="T37" fmla="*/ 37 h 42"/>
                <a:gd name="T38" fmla="*/ 35 w 36"/>
                <a:gd name="T39" fmla="*/ 32 h 42"/>
                <a:gd name="T40" fmla="*/ 36 w 36"/>
                <a:gd name="T41" fmla="*/ 32 h 42"/>
                <a:gd name="T42" fmla="*/ 33 w 36"/>
                <a:gd name="T43" fmla="*/ 42 h 42"/>
                <a:gd name="T44" fmla="*/ 0 w 36"/>
                <a:gd name="T45" fmla="*/ 42 h 42"/>
                <a:gd name="T46" fmla="*/ 0 w 36"/>
                <a:gd name="T47" fmla="*/ 41 h 42"/>
                <a:gd name="T48" fmla="*/ 2 w 36"/>
                <a:gd name="T49" fmla="*/ 41 h 42"/>
                <a:gd name="T50" fmla="*/ 5 w 36"/>
                <a:gd name="T51" fmla="*/ 40 h 42"/>
                <a:gd name="T52" fmla="*/ 6 w 36"/>
                <a:gd name="T53" fmla="*/ 39 h 42"/>
                <a:gd name="T54" fmla="*/ 6 w 36"/>
                <a:gd name="T55" fmla="*/ 35 h 42"/>
                <a:gd name="T56" fmla="*/ 6 w 36"/>
                <a:gd name="T57" fmla="*/ 8 h 42"/>
                <a:gd name="T58" fmla="*/ 6 w 36"/>
                <a:gd name="T59" fmla="*/ 3 h 42"/>
                <a:gd name="T60" fmla="*/ 2 w 36"/>
                <a:gd name="T61" fmla="*/ 1 h 42"/>
                <a:gd name="T62" fmla="*/ 0 w 36"/>
                <a:gd name="T63" fmla="*/ 1 h 42"/>
                <a:gd name="T64" fmla="*/ 0 w 36"/>
                <a:gd name="T65" fmla="*/ 0 h 42"/>
                <a:gd name="T66" fmla="*/ 33 w 36"/>
                <a:gd name="T67" fmla="*/ 0 h 42"/>
                <a:gd name="T68" fmla="*/ 33 w 36"/>
                <a:gd name="T69" fmla="*/ 9 h 42"/>
                <a:gd name="T70" fmla="*/ 32 w 36"/>
                <a:gd name="T71" fmla="*/ 9 h 42"/>
                <a:gd name="T72" fmla="*/ 30 w 36"/>
                <a:gd name="T73" fmla="*/ 5 h 42"/>
                <a:gd name="T74" fmla="*/ 28 w 36"/>
                <a:gd name="T75" fmla="*/ 3 h 42"/>
                <a:gd name="T76" fmla="*/ 24 w 36"/>
                <a:gd name="T77" fmla="*/ 3 h 42"/>
                <a:gd name="T78" fmla="*/ 12 w 36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4" y="19"/>
                    <a:pt x="26" y="19"/>
                    <a:pt x="26" y="18"/>
                  </a:cubicBezTo>
                  <a:cubicBezTo>
                    <a:pt x="27" y="17"/>
                    <a:pt x="28" y="15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6"/>
                    <a:pt x="28" y="24"/>
                    <a:pt x="27" y="24"/>
                  </a:cubicBezTo>
                  <a:cubicBezTo>
                    <a:pt x="27" y="23"/>
                    <a:pt x="26" y="22"/>
                    <a:pt x="25" y="22"/>
                  </a:cubicBezTo>
                  <a:cubicBezTo>
                    <a:pt x="25" y="22"/>
                    <a:pt x="23" y="21"/>
                    <a:pt x="2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40"/>
                    <a:pt x="15" y="40"/>
                    <a:pt x="16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30" y="38"/>
                    <a:pt x="31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4" y="41"/>
                    <a:pt x="5" y="40"/>
                  </a:cubicBezTo>
                  <a:cubicBezTo>
                    <a:pt x="5" y="40"/>
                    <a:pt x="6" y="39"/>
                    <a:pt x="6" y="39"/>
                  </a:cubicBezTo>
                  <a:cubicBezTo>
                    <a:pt x="6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6" y="3"/>
                  </a:cubicBezTo>
                  <a:cubicBezTo>
                    <a:pt x="5" y="2"/>
                    <a:pt x="4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7"/>
                    <a:pt x="31" y="6"/>
                    <a:pt x="30" y="5"/>
                  </a:cubicBezTo>
                  <a:cubicBezTo>
                    <a:pt x="30" y="4"/>
                    <a:pt x="29" y="4"/>
                    <a:pt x="28" y="3"/>
                  </a:cubicBezTo>
                  <a:cubicBezTo>
                    <a:pt x="27" y="3"/>
                    <a:pt x="26" y="3"/>
                    <a:pt x="24" y="3"/>
                  </a:cubicBezTo>
                  <a:lnTo>
                    <a:pt x="12" y="3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32"/>
            <p:cNvSpPr>
              <a:spLocks noEditPoints="1"/>
            </p:cNvSpPr>
            <p:nvPr/>
          </p:nvSpPr>
          <p:spPr bwMode="auto">
            <a:xfrm>
              <a:off x="3906" y="2286"/>
              <a:ext cx="97" cy="100"/>
            </a:xfrm>
            <a:custGeom>
              <a:avLst/>
              <a:gdLst>
                <a:gd name="T0" fmla="*/ 41 w 41"/>
                <a:gd name="T1" fmla="*/ 42 h 42"/>
                <a:gd name="T2" fmla="*/ 30 w 41"/>
                <a:gd name="T3" fmla="*/ 42 h 42"/>
                <a:gd name="T4" fmla="*/ 16 w 41"/>
                <a:gd name="T5" fmla="*/ 23 h 42"/>
                <a:gd name="T6" fmla="*/ 13 w 41"/>
                <a:gd name="T7" fmla="*/ 23 h 42"/>
                <a:gd name="T8" fmla="*/ 13 w 41"/>
                <a:gd name="T9" fmla="*/ 23 h 42"/>
                <a:gd name="T10" fmla="*/ 12 w 41"/>
                <a:gd name="T11" fmla="*/ 23 h 42"/>
                <a:gd name="T12" fmla="*/ 12 w 41"/>
                <a:gd name="T13" fmla="*/ 35 h 42"/>
                <a:gd name="T14" fmla="*/ 13 w 41"/>
                <a:gd name="T15" fmla="*/ 40 h 42"/>
                <a:gd name="T16" fmla="*/ 16 w 41"/>
                <a:gd name="T17" fmla="*/ 41 h 42"/>
                <a:gd name="T18" fmla="*/ 18 w 41"/>
                <a:gd name="T19" fmla="*/ 41 h 42"/>
                <a:gd name="T20" fmla="*/ 18 w 41"/>
                <a:gd name="T21" fmla="*/ 42 h 42"/>
                <a:gd name="T22" fmla="*/ 0 w 41"/>
                <a:gd name="T23" fmla="*/ 42 h 42"/>
                <a:gd name="T24" fmla="*/ 0 w 41"/>
                <a:gd name="T25" fmla="*/ 41 h 42"/>
                <a:gd name="T26" fmla="*/ 1 w 41"/>
                <a:gd name="T27" fmla="*/ 41 h 42"/>
                <a:gd name="T28" fmla="*/ 5 w 41"/>
                <a:gd name="T29" fmla="*/ 39 h 42"/>
                <a:gd name="T30" fmla="*/ 6 w 41"/>
                <a:gd name="T31" fmla="*/ 35 h 42"/>
                <a:gd name="T32" fmla="*/ 6 w 41"/>
                <a:gd name="T33" fmla="*/ 8 h 42"/>
                <a:gd name="T34" fmla="*/ 5 w 41"/>
                <a:gd name="T35" fmla="*/ 3 h 42"/>
                <a:gd name="T36" fmla="*/ 1 w 41"/>
                <a:gd name="T37" fmla="*/ 1 h 42"/>
                <a:gd name="T38" fmla="*/ 0 w 41"/>
                <a:gd name="T39" fmla="*/ 1 h 42"/>
                <a:gd name="T40" fmla="*/ 0 w 41"/>
                <a:gd name="T41" fmla="*/ 0 h 42"/>
                <a:gd name="T42" fmla="*/ 15 w 41"/>
                <a:gd name="T43" fmla="*/ 0 h 42"/>
                <a:gd name="T44" fmla="*/ 25 w 41"/>
                <a:gd name="T45" fmla="*/ 1 h 42"/>
                <a:gd name="T46" fmla="*/ 30 w 41"/>
                <a:gd name="T47" fmla="*/ 5 h 42"/>
                <a:gd name="T48" fmla="*/ 32 w 41"/>
                <a:gd name="T49" fmla="*/ 11 h 42"/>
                <a:gd name="T50" fmla="*/ 30 w 41"/>
                <a:gd name="T51" fmla="*/ 18 h 42"/>
                <a:gd name="T52" fmla="*/ 22 w 41"/>
                <a:gd name="T53" fmla="*/ 22 h 42"/>
                <a:gd name="T54" fmla="*/ 31 w 41"/>
                <a:gd name="T55" fmla="*/ 34 h 42"/>
                <a:gd name="T56" fmla="*/ 36 w 41"/>
                <a:gd name="T57" fmla="*/ 39 h 42"/>
                <a:gd name="T58" fmla="*/ 41 w 41"/>
                <a:gd name="T59" fmla="*/ 41 h 42"/>
                <a:gd name="T60" fmla="*/ 41 w 41"/>
                <a:gd name="T61" fmla="*/ 42 h 42"/>
                <a:gd name="T62" fmla="*/ 12 w 41"/>
                <a:gd name="T63" fmla="*/ 21 h 42"/>
                <a:gd name="T64" fmla="*/ 13 w 41"/>
                <a:gd name="T65" fmla="*/ 21 h 42"/>
                <a:gd name="T66" fmla="*/ 13 w 41"/>
                <a:gd name="T67" fmla="*/ 21 h 42"/>
                <a:gd name="T68" fmla="*/ 22 w 41"/>
                <a:gd name="T69" fmla="*/ 18 h 42"/>
                <a:gd name="T70" fmla="*/ 25 w 41"/>
                <a:gd name="T71" fmla="*/ 11 h 42"/>
                <a:gd name="T72" fmla="*/ 23 w 41"/>
                <a:gd name="T73" fmla="*/ 5 h 42"/>
                <a:gd name="T74" fmla="*/ 16 w 41"/>
                <a:gd name="T75" fmla="*/ 3 h 42"/>
                <a:gd name="T76" fmla="*/ 12 w 41"/>
                <a:gd name="T77" fmla="*/ 3 h 42"/>
                <a:gd name="T78" fmla="*/ 12 w 41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42">
                  <a:moveTo>
                    <a:pt x="41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4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9"/>
                    <a:pt x="13" y="40"/>
                  </a:cubicBezTo>
                  <a:cubicBezTo>
                    <a:pt x="13" y="41"/>
                    <a:pt x="14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1"/>
                    <a:pt x="25" y="1"/>
                  </a:cubicBezTo>
                  <a:cubicBezTo>
                    <a:pt x="27" y="2"/>
                    <a:pt x="29" y="3"/>
                    <a:pt x="30" y="5"/>
                  </a:cubicBezTo>
                  <a:cubicBezTo>
                    <a:pt x="32" y="7"/>
                    <a:pt x="32" y="9"/>
                    <a:pt x="32" y="11"/>
                  </a:cubicBezTo>
                  <a:cubicBezTo>
                    <a:pt x="32" y="14"/>
                    <a:pt x="32" y="16"/>
                    <a:pt x="30" y="18"/>
                  </a:cubicBezTo>
                  <a:cubicBezTo>
                    <a:pt x="28" y="20"/>
                    <a:pt x="26" y="21"/>
                    <a:pt x="22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4" y="38"/>
                    <a:pt x="36" y="39"/>
                  </a:cubicBezTo>
                  <a:cubicBezTo>
                    <a:pt x="37" y="40"/>
                    <a:pt x="39" y="41"/>
                    <a:pt x="41" y="41"/>
                  </a:cubicBezTo>
                  <a:lnTo>
                    <a:pt x="41" y="42"/>
                  </a:lnTo>
                  <a:close/>
                  <a:moveTo>
                    <a:pt x="12" y="21"/>
                  </a:moveTo>
                  <a:cubicBezTo>
                    <a:pt x="12" y="21"/>
                    <a:pt x="12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21"/>
                    <a:pt x="20" y="20"/>
                    <a:pt x="22" y="18"/>
                  </a:cubicBezTo>
                  <a:cubicBezTo>
                    <a:pt x="24" y="16"/>
                    <a:pt x="25" y="14"/>
                    <a:pt x="25" y="11"/>
                  </a:cubicBezTo>
                  <a:cubicBezTo>
                    <a:pt x="25" y="9"/>
                    <a:pt x="25" y="7"/>
                    <a:pt x="23" y="5"/>
                  </a:cubicBezTo>
                  <a:cubicBezTo>
                    <a:pt x="21" y="3"/>
                    <a:pt x="19" y="3"/>
                    <a:pt x="16" y="3"/>
                  </a:cubicBezTo>
                  <a:cubicBezTo>
                    <a:pt x="15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4006" y="2286"/>
              <a:ext cx="128" cy="100"/>
            </a:xfrm>
            <a:custGeom>
              <a:avLst/>
              <a:gdLst>
                <a:gd name="T0" fmla="*/ 25 w 54"/>
                <a:gd name="T1" fmla="*/ 42 h 42"/>
                <a:gd name="T2" fmla="*/ 8 w 54"/>
                <a:gd name="T3" fmla="*/ 7 h 42"/>
                <a:gd name="T4" fmla="*/ 8 w 54"/>
                <a:gd name="T5" fmla="*/ 35 h 42"/>
                <a:gd name="T6" fmla="*/ 9 w 54"/>
                <a:gd name="T7" fmla="*/ 40 h 42"/>
                <a:gd name="T8" fmla="*/ 13 w 54"/>
                <a:gd name="T9" fmla="*/ 41 h 42"/>
                <a:gd name="T10" fmla="*/ 14 w 54"/>
                <a:gd name="T11" fmla="*/ 41 h 42"/>
                <a:gd name="T12" fmla="*/ 14 w 54"/>
                <a:gd name="T13" fmla="*/ 42 h 42"/>
                <a:gd name="T14" fmla="*/ 0 w 54"/>
                <a:gd name="T15" fmla="*/ 42 h 42"/>
                <a:gd name="T16" fmla="*/ 0 w 54"/>
                <a:gd name="T17" fmla="*/ 41 h 42"/>
                <a:gd name="T18" fmla="*/ 1 w 54"/>
                <a:gd name="T19" fmla="*/ 41 h 42"/>
                <a:gd name="T20" fmla="*/ 5 w 54"/>
                <a:gd name="T21" fmla="*/ 39 h 42"/>
                <a:gd name="T22" fmla="*/ 6 w 54"/>
                <a:gd name="T23" fmla="*/ 35 h 42"/>
                <a:gd name="T24" fmla="*/ 6 w 54"/>
                <a:gd name="T25" fmla="*/ 8 h 42"/>
                <a:gd name="T26" fmla="*/ 5 w 54"/>
                <a:gd name="T27" fmla="*/ 4 h 42"/>
                <a:gd name="T28" fmla="*/ 4 w 54"/>
                <a:gd name="T29" fmla="*/ 2 h 42"/>
                <a:gd name="T30" fmla="*/ 0 w 54"/>
                <a:gd name="T31" fmla="*/ 1 h 42"/>
                <a:gd name="T32" fmla="*/ 0 w 54"/>
                <a:gd name="T33" fmla="*/ 0 h 42"/>
                <a:gd name="T34" fmla="*/ 12 w 54"/>
                <a:gd name="T35" fmla="*/ 0 h 42"/>
                <a:gd name="T36" fmla="*/ 27 w 54"/>
                <a:gd name="T37" fmla="*/ 33 h 42"/>
                <a:gd name="T38" fmla="*/ 42 w 54"/>
                <a:gd name="T39" fmla="*/ 0 h 42"/>
                <a:gd name="T40" fmla="*/ 54 w 54"/>
                <a:gd name="T41" fmla="*/ 0 h 42"/>
                <a:gd name="T42" fmla="*/ 54 w 54"/>
                <a:gd name="T43" fmla="*/ 1 h 42"/>
                <a:gd name="T44" fmla="*/ 52 w 54"/>
                <a:gd name="T45" fmla="*/ 1 h 42"/>
                <a:gd name="T46" fmla="*/ 48 w 54"/>
                <a:gd name="T47" fmla="*/ 3 h 42"/>
                <a:gd name="T48" fmla="*/ 48 w 54"/>
                <a:gd name="T49" fmla="*/ 8 h 42"/>
                <a:gd name="T50" fmla="*/ 48 w 54"/>
                <a:gd name="T51" fmla="*/ 35 h 42"/>
                <a:gd name="T52" fmla="*/ 48 w 54"/>
                <a:gd name="T53" fmla="*/ 40 h 42"/>
                <a:gd name="T54" fmla="*/ 52 w 54"/>
                <a:gd name="T55" fmla="*/ 41 h 42"/>
                <a:gd name="T56" fmla="*/ 54 w 54"/>
                <a:gd name="T57" fmla="*/ 41 h 42"/>
                <a:gd name="T58" fmla="*/ 54 w 54"/>
                <a:gd name="T59" fmla="*/ 42 h 42"/>
                <a:gd name="T60" fmla="*/ 36 w 54"/>
                <a:gd name="T61" fmla="*/ 42 h 42"/>
                <a:gd name="T62" fmla="*/ 36 w 54"/>
                <a:gd name="T63" fmla="*/ 41 h 42"/>
                <a:gd name="T64" fmla="*/ 37 w 54"/>
                <a:gd name="T65" fmla="*/ 41 h 42"/>
                <a:gd name="T66" fmla="*/ 41 w 54"/>
                <a:gd name="T67" fmla="*/ 39 h 42"/>
                <a:gd name="T68" fmla="*/ 42 w 54"/>
                <a:gd name="T69" fmla="*/ 35 h 42"/>
                <a:gd name="T70" fmla="*/ 42 w 54"/>
                <a:gd name="T71" fmla="*/ 7 h 42"/>
                <a:gd name="T72" fmla="*/ 26 w 54"/>
                <a:gd name="T73" fmla="*/ 42 h 42"/>
                <a:gd name="T74" fmla="*/ 25 w 54"/>
                <a:gd name="T7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42">
                  <a:moveTo>
                    <a:pt x="25" y="42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39"/>
                    <a:pt x="9" y="40"/>
                  </a:cubicBezTo>
                  <a:cubicBezTo>
                    <a:pt x="10" y="41"/>
                    <a:pt x="11" y="41"/>
                    <a:pt x="13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5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1"/>
                    <a:pt x="49" y="2"/>
                    <a:pt x="48" y="3"/>
                  </a:cubicBezTo>
                  <a:cubicBezTo>
                    <a:pt x="48" y="4"/>
                    <a:pt x="48" y="5"/>
                    <a:pt x="48" y="8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7"/>
                    <a:pt x="48" y="39"/>
                    <a:pt x="48" y="40"/>
                  </a:cubicBezTo>
                  <a:cubicBezTo>
                    <a:pt x="49" y="41"/>
                    <a:pt x="50" y="41"/>
                    <a:pt x="52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9" y="41"/>
                    <a:pt x="40" y="40"/>
                    <a:pt x="41" y="39"/>
                  </a:cubicBezTo>
                  <a:cubicBezTo>
                    <a:pt x="41" y="39"/>
                    <a:pt x="42" y="37"/>
                    <a:pt x="42" y="3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6" y="42"/>
                    <a:pt x="26" y="42"/>
                    <a:pt x="26" y="42"/>
                  </a:cubicBezTo>
                  <a:lnTo>
                    <a:pt x="25" y="42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4136" y="2284"/>
              <a:ext cx="107" cy="102"/>
            </a:xfrm>
            <a:custGeom>
              <a:avLst/>
              <a:gdLst>
                <a:gd name="T0" fmla="*/ 29 w 45"/>
                <a:gd name="T1" fmla="*/ 29 h 43"/>
                <a:gd name="T2" fmla="*/ 13 w 45"/>
                <a:gd name="T3" fmla="*/ 29 h 43"/>
                <a:gd name="T4" fmla="*/ 10 w 45"/>
                <a:gd name="T5" fmla="*/ 36 h 43"/>
                <a:gd name="T6" fmla="*/ 9 w 45"/>
                <a:gd name="T7" fmla="*/ 39 h 43"/>
                <a:gd name="T8" fmla="*/ 10 w 45"/>
                <a:gd name="T9" fmla="*/ 41 h 43"/>
                <a:gd name="T10" fmla="*/ 13 w 45"/>
                <a:gd name="T11" fmla="*/ 42 h 43"/>
                <a:gd name="T12" fmla="*/ 13 w 45"/>
                <a:gd name="T13" fmla="*/ 43 h 43"/>
                <a:gd name="T14" fmla="*/ 0 w 45"/>
                <a:gd name="T15" fmla="*/ 43 h 43"/>
                <a:gd name="T16" fmla="*/ 0 w 45"/>
                <a:gd name="T17" fmla="*/ 42 h 43"/>
                <a:gd name="T18" fmla="*/ 4 w 45"/>
                <a:gd name="T19" fmla="*/ 41 h 43"/>
                <a:gd name="T20" fmla="*/ 7 w 45"/>
                <a:gd name="T21" fmla="*/ 35 h 43"/>
                <a:gd name="T22" fmla="*/ 22 w 45"/>
                <a:gd name="T23" fmla="*/ 0 h 43"/>
                <a:gd name="T24" fmla="*/ 23 w 45"/>
                <a:gd name="T25" fmla="*/ 0 h 43"/>
                <a:gd name="T26" fmla="*/ 38 w 45"/>
                <a:gd name="T27" fmla="*/ 35 h 43"/>
                <a:gd name="T28" fmla="*/ 41 w 45"/>
                <a:gd name="T29" fmla="*/ 41 h 43"/>
                <a:gd name="T30" fmla="*/ 45 w 45"/>
                <a:gd name="T31" fmla="*/ 42 h 43"/>
                <a:gd name="T32" fmla="*/ 45 w 45"/>
                <a:gd name="T33" fmla="*/ 43 h 43"/>
                <a:gd name="T34" fmla="*/ 28 w 45"/>
                <a:gd name="T35" fmla="*/ 43 h 43"/>
                <a:gd name="T36" fmla="*/ 28 w 45"/>
                <a:gd name="T37" fmla="*/ 42 h 43"/>
                <a:gd name="T38" fmla="*/ 32 w 45"/>
                <a:gd name="T39" fmla="*/ 41 h 43"/>
                <a:gd name="T40" fmla="*/ 32 w 45"/>
                <a:gd name="T41" fmla="*/ 39 h 43"/>
                <a:gd name="T42" fmla="*/ 31 w 45"/>
                <a:gd name="T43" fmla="*/ 35 h 43"/>
                <a:gd name="T44" fmla="*/ 29 w 45"/>
                <a:gd name="T45" fmla="*/ 29 h 43"/>
                <a:gd name="T46" fmla="*/ 28 w 45"/>
                <a:gd name="T47" fmla="*/ 27 h 43"/>
                <a:gd name="T48" fmla="*/ 21 w 45"/>
                <a:gd name="T49" fmla="*/ 10 h 43"/>
                <a:gd name="T50" fmla="*/ 13 w 45"/>
                <a:gd name="T51" fmla="*/ 27 h 43"/>
                <a:gd name="T52" fmla="*/ 28 w 45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3">
                  <a:moveTo>
                    <a:pt x="29" y="29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9"/>
                    <a:pt x="9" y="39"/>
                  </a:cubicBezTo>
                  <a:cubicBezTo>
                    <a:pt x="9" y="40"/>
                    <a:pt x="9" y="41"/>
                    <a:pt x="10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4" y="41"/>
                  </a:cubicBezTo>
                  <a:cubicBezTo>
                    <a:pt x="5" y="40"/>
                    <a:pt x="6" y="38"/>
                    <a:pt x="7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8"/>
                    <a:pt x="40" y="40"/>
                    <a:pt x="41" y="41"/>
                  </a:cubicBezTo>
                  <a:cubicBezTo>
                    <a:pt x="42" y="41"/>
                    <a:pt x="43" y="42"/>
                    <a:pt x="45" y="42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9" y="29"/>
                  </a:lnTo>
                  <a:close/>
                  <a:moveTo>
                    <a:pt x="28" y="27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8" y="2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4243" y="2286"/>
              <a:ext cx="106" cy="103"/>
            </a:xfrm>
            <a:custGeom>
              <a:avLst/>
              <a:gdLst>
                <a:gd name="T0" fmla="*/ 0 w 45"/>
                <a:gd name="T1" fmla="*/ 0 h 43"/>
                <a:gd name="T2" fmla="*/ 11 w 45"/>
                <a:gd name="T3" fmla="*/ 0 h 43"/>
                <a:gd name="T4" fmla="*/ 36 w 45"/>
                <a:gd name="T5" fmla="*/ 32 h 43"/>
                <a:gd name="T6" fmla="*/ 36 w 45"/>
                <a:gd name="T7" fmla="*/ 8 h 43"/>
                <a:gd name="T8" fmla="*/ 36 w 45"/>
                <a:gd name="T9" fmla="*/ 3 h 43"/>
                <a:gd name="T10" fmla="*/ 32 w 45"/>
                <a:gd name="T11" fmla="*/ 1 h 43"/>
                <a:gd name="T12" fmla="*/ 31 w 45"/>
                <a:gd name="T13" fmla="*/ 1 h 43"/>
                <a:gd name="T14" fmla="*/ 31 w 45"/>
                <a:gd name="T15" fmla="*/ 0 h 43"/>
                <a:gd name="T16" fmla="*/ 45 w 45"/>
                <a:gd name="T17" fmla="*/ 0 h 43"/>
                <a:gd name="T18" fmla="*/ 45 w 45"/>
                <a:gd name="T19" fmla="*/ 1 h 43"/>
                <a:gd name="T20" fmla="*/ 44 w 45"/>
                <a:gd name="T21" fmla="*/ 1 h 43"/>
                <a:gd name="T22" fmla="*/ 40 w 45"/>
                <a:gd name="T23" fmla="*/ 3 h 43"/>
                <a:gd name="T24" fmla="*/ 39 w 45"/>
                <a:gd name="T25" fmla="*/ 8 h 43"/>
                <a:gd name="T26" fmla="*/ 39 w 45"/>
                <a:gd name="T27" fmla="*/ 43 h 43"/>
                <a:gd name="T28" fmla="*/ 38 w 45"/>
                <a:gd name="T29" fmla="*/ 43 h 43"/>
                <a:gd name="T30" fmla="*/ 10 w 45"/>
                <a:gd name="T31" fmla="*/ 9 h 43"/>
                <a:gd name="T32" fmla="*/ 10 w 45"/>
                <a:gd name="T33" fmla="*/ 35 h 43"/>
                <a:gd name="T34" fmla="*/ 11 w 45"/>
                <a:gd name="T35" fmla="*/ 40 h 43"/>
                <a:gd name="T36" fmla="*/ 15 w 45"/>
                <a:gd name="T37" fmla="*/ 41 h 43"/>
                <a:gd name="T38" fmla="*/ 16 w 45"/>
                <a:gd name="T39" fmla="*/ 41 h 43"/>
                <a:gd name="T40" fmla="*/ 16 w 45"/>
                <a:gd name="T41" fmla="*/ 42 h 43"/>
                <a:gd name="T42" fmla="*/ 2 w 45"/>
                <a:gd name="T43" fmla="*/ 42 h 43"/>
                <a:gd name="T44" fmla="*/ 2 w 45"/>
                <a:gd name="T45" fmla="*/ 41 h 43"/>
                <a:gd name="T46" fmla="*/ 3 w 45"/>
                <a:gd name="T47" fmla="*/ 41 h 43"/>
                <a:gd name="T48" fmla="*/ 7 w 45"/>
                <a:gd name="T49" fmla="*/ 39 h 43"/>
                <a:gd name="T50" fmla="*/ 8 w 45"/>
                <a:gd name="T51" fmla="*/ 35 h 43"/>
                <a:gd name="T52" fmla="*/ 8 w 45"/>
                <a:gd name="T53" fmla="*/ 6 h 43"/>
                <a:gd name="T54" fmla="*/ 5 w 45"/>
                <a:gd name="T55" fmla="*/ 3 h 43"/>
                <a:gd name="T56" fmla="*/ 2 w 45"/>
                <a:gd name="T57" fmla="*/ 2 h 43"/>
                <a:gd name="T58" fmla="*/ 0 w 45"/>
                <a:gd name="T59" fmla="*/ 1 h 43"/>
                <a:gd name="T60" fmla="*/ 0 w 45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5"/>
                    <a:pt x="36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39" y="4"/>
                    <a:pt x="39" y="5"/>
                    <a:pt x="39" y="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7"/>
                    <a:pt x="11" y="39"/>
                    <a:pt x="11" y="40"/>
                  </a:cubicBezTo>
                  <a:cubicBezTo>
                    <a:pt x="12" y="41"/>
                    <a:pt x="13" y="41"/>
                    <a:pt x="1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1"/>
                    <a:pt x="6" y="40"/>
                    <a:pt x="7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5" y="3"/>
                  </a:cubicBezTo>
                  <a:cubicBezTo>
                    <a:pt x="4" y="3"/>
                    <a:pt x="3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36"/>
            <p:cNvSpPr>
              <a:spLocks noEditPoints="1"/>
            </p:cNvSpPr>
            <p:nvPr/>
          </p:nvSpPr>
          <p:spPr bwMode="auto">
            <a:xfrm>
              <a:off x="4394" y="2284"/>
              <a:ext cx="97" cy="105"/>
            </a:xfrm>
            <a:custGeom>
              <a:avLst/>
              <a:gdLst>
                <a:gd name="T0" fmla="*/ 21 w 41"/>
                <a:gd name="T1" fmla="*/ 0 h 44"/>
                <a:gd name="T2" fmla="*/ 35 w 41"/>
                <a:gd name="T3" fmla="*/ 7 h 44"/>
                <a:gd name="T4" fmla="*/ 41 w 41"/>
                <a:gd name="T5" fmla="*/ 22 h 44"/>
                <a:gd name="T6" fmla="*/ 35 w 41"/>
                <a:gd name="T7" fmla="*/ 38 h 44"/>
                <a:gd name="T8" fmla="*/ 20 w 41"/>
                <a:gd name="T9" fmla="*/ 44 h 44"/>
                <a:gd name="T10" fmla="*/ 6 w 41"/>
                <a:gd name="T11" fmla="*/ 38 h 44"/>
                <a:gd name="T12" fmla="*/ 0 w 41"/>
                <a:gd name="T13" fmla="*/ 22 h 44"/>
                <a:gd name="T14" fmla="*/ 7 w 41"/>
                <a:gd name="T15" fmla="*/ 6 h 44"/>
                <a:gd name="T16" fmla="*/ 21 w 41"/>
                <a:gd name="T17" fmla="*/ 0 h 44"/>
                <a:gd name="T18" fmla="*/ 20 w 41"/>
                <a:gd name="T19" fmla="*/ 3 h 44"/>
                <a:gd name="T20" fmla="*/ 11 w 41"/>
                <a:gd name="T21" fmla="*/ 7 h 44"/>
                <a:gd name="T22" fmla="*/ 7 w 41"/>
                <a:gd name="T23" fmla="*/ 22 h 44"/>
                <a:gd name="T24" fmla="*/ 11 w 41"/>
                <a:gd name="T25" fmla="*/ 38 h 44"/>
                <a:gd name="T26" fmla="*/ 20 w 41"/>
                <a:gd name="T27" fmla="*/ 42 h 44"/>
                <a:gd name="T28" fmla="*/ 30 w 41"/>
                <a:gd name="T29" fmla="*/ 37 h 44"/>
                <a:gd name="T30" fmla="*/ 34 w 41"/>
                <a:gd name="T31" fmla="*/ 23 h 44"/>
                <a:gd name="T32" fmla="*/ 30 w 41"/>
                <a:gd name="T33" fmla="*/ 7 h 44"/>
                <a:gd name="T34" fmla="*/ 20 w 41"/>
                <a:gd name="T3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21" y="0"/>
                  </a:moveTo>
                  <a:cubicBezTo>
                    <a:pt x="26" y="0"/>
                    <a:pt x="31" y="2"/>
                    <a:pt x="35" y="7"/>
                  </a:cubicBezTo>
                  <a:cubicBezTo>
                    <a:pt x="39" y="11"/>
                    <a:pt x="41" y="16"/>
                    <a:pt x="41" y="22"/>
                  </a:cubicBezTo>
                  <a:cubicBezTo>
                    <a:pt x="41" y="28"/>
                    <a:pt x="39" y="34"/>
                    <a:pt x="35" y="38"/>
                  </a:cubicBezTo>
                  <a:cubicBezTo>
                    <a:pt x="31" y="42"/>
                    <a:pt x="26" y="44"/>
                    <a:pt x="20" y="44"/>
                  </a:cubicBezTo>
                  <a:cubicBezTo>
                    <a:pt x="15" y="44"/>
                    <a:pt x="10" y="42"/>
                    <a:pt x="6" y="38"/>
                  </a:cubicBezTo>
                  <a:cubicBezTo>
                    <a:pt x="2" y="34"/>
                    <a:pt x="0" y="29"/>
                    <a:pt x="0" y="22"/>
                  </a:cubicBezTo>
                  <a:cubicBezTo>
                    <a:pt x="0" y="15"/>
                    <a:pt x="2" y="10"/>
                    <a:pt x="7" y="6"/>
                  </a:cubicBezTo>
                  <a:cubicBezTo>
                    <a:pt x="11" y="2"/>
                    <a:pt x="15" y="0"/>
                    <a:pt x="21" y="0"/>
                  </a:cubicBezTo>
                  <a:close/>
                  <a:moveTo>
                    <a:pt x="20" y="3"/>
                  </a:moveTo>
                  <a:cubicBezTo>
                    <a:pt x="16" y="3"/>
                    <a:pt x="13" y="4"/>
                    <a:pt x="11" y="7"/>
                  </a:cubicBezTo>
                  <a:cubicBezTo>
                    <a:pt x="8" y="10"/>
                    <a:pt x="7" y="15"/>
                    <a:pt x="7" y="22"/>
                  </a:cubicBezTo>
                  <a:cubicBezTo>
                    <a:pt x="7" y="29"/>
                    <a:pt x="8" y="34"/>
                    <a:pt x="11" y="38"/>
                  </a:cubicBezTo>
                  <a:cubicBezTo>
                    <a:pt x="14" y="40"/>
                    <a:pt x="17" y="42"/>
                    <a:pt x="20" y="42"/>
                  </a:cubicBezTo>
                  <a:cubicBezTo>
                    <a:pt x="24" y="42"/>
                    <a:pt x="27" y="40"/>
                    <a:pt x="30" y="37"/>
                  </a:cubicBezTo>
                  <a:cubicBezTo>
                    <a:pt x="32" y="34"/>
                    <a:pt x="34" y="29"/>
                    <a:pt x="34" y="23"/>
                  </a:cubicBezTo>
                  <a:cubicBezTo>
                    <a:pt x="34" y="16"/>
                    <a:pt x="32" y="10"/>
                    <a:pt x="30" y="7"/>
                  </a:cubicBezTo>
                  <a:cubicBezTo>
                    <a:pt x="27" y="4"/>
                    <a:pt x="24" y="3"/>
                    <a:pt x="20" y="3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4498" y="2286"/>
              <a:ext cx="100" cy="100"/>
            </a:xfrm>
            <a:custGeom>
              <a:avLst/>
              <a:gdLst>
                <a:gd name="T0" fmla="*/ 42 w 42"/>
                <a:gd name="T1" fmla="*/ 42 h 42"/>
                <a:gd name="T2" fmla="*/ 31 w 42"/>
                <a:gd name="T3" fmla="*/ 42 h 42"/>
                <a:gd name="T4" fmla="*/ 17 w 42"/>
                <a:gd name="T5" fmla="*/ 23 h 42"/>
                <a:gd name="T6" fmla="*/ 14 w 42"/>
                <a:gd name="T7" fmla="*/ 23 h 42"/>
                <a:gd name="T8" fmla="*/ 13 w 42"/>
                <a:gd name="T9" fmla="*/ 23 h 42"/>
                <a:gd name="T10" fmla="*/ 12 w 42"/>
                <a:gd name="T11" fmla="*/ 23 h 42"/>
                <a:gd name="T12" fmla="*/ 12 w 42"/>
                <a:gd name="T13" fmla="*/ 35 h 42"/>
                <a:gd name="T14" fmla="*/ 13 w 42"/>
                <a:gd name="T15" fmla="*/ 40 h 42"/>
                <a:gd name="T16" fmla="*/ 17 w 42"/>
                <a:gd name="T17" fmla="*/ 41 h 42"/>
                <a:gd name="T18" fmla="*/ 18 w 42"/>
                <a:gd name="T19" fmla="*/ 41 h 42"/>
                <a:gd name="T20" fmla="*/ 18 w 42"/>
                <a:gd name="T21" fmla="*/ 42 h 42"/>
                <a:gd name="T22" fmla="*/ 0 w 42"/>
                <a:gd name="T23" fmla="*/ 42 h 42"/>
                <a:gd name="T24" fmla="*/ 0 w 42"/>
                <a:gd name="T25" fmla="*/ 41 h 42"/>
                <a:gd name="T26" fmla="*/ 2 w 42"/>
                <a:gd name="T27" fmla="*/ 41 h 42"/>
                <a:gd name="T28" fmla="*/ 6 w 42"/>
                <a:gd name="T29" fmla="*/ 39 h 42"/>
                <a:gd name="T30" fmla="*/ 6 w 42"/>
                <a:gd name="T31" fmla="*/ 35 h 42"/>
                <a:gd name="T32" fmla="*/ 6 w 42"/>
                <a:gd name="T33" fmla="*/ 8 h 42"/>
                <a:gd name="T34" fmla="*/ 5 w 42"/>
                <a:gd name="T35" fmla="*/ 3 h 42"/>
                <a:gd name="T36" fmla="*/ 2 w 42"/>
                <a:gd name="T37" fmla="*/ 1 h 42"/>
                <a:gd name="T38" fmla="*/ 0 w 42"/>
                <a:gd name="T39" fmla="*/ 1 h 42"/>
                <a:gd name="T40" fmla="*/ 0 w 42"/>
                <a:gd name="T41" fmla="*/ 0 h 42"/>
                <a:gd name="T42" fmla="*/ 16 w 42"/>
                <a:gd name="T43" fmla="*/ 0 h 42"/>
                <a:gd name="T44" fmla="*/ 25 w 42"/>
                <a:gd name="T45" fmla="*/ 1 h 42"/>
                <a:gd name="T46" fmla="*/ 31 w 42"/>
                <a:gd name="T47" fmla="*/ 5 h 42"/>
                <a:gd name="T48" fmla="*/ 33 w 42"/>
                <a:gd name="T49" fmla="*/ 11 h 42"/>
                <a:gd name="T50" fmla="*/ 30 w 42"/>
                <a:gd name="T51" fmla="*/ 18 h 42"/>
                <a:gd name="T52" fmla="*/ 23 w 42"/>
                <a:gd name="T53" fmla="*/ 22 h 42"/>
                <a:gd name="T54" fmla="*/ 31 w 42"/>
                <a:gd name="T55" fmla="*/ 34 h 42"/>
                <a:gd name="T56" fmla="*/ 36 w 42"/>
                <a:gd name="T57" fmla="*/ 39 h 42"/>
                <a:gd name="T58" fmla="*/ 42 w 42"/>
                <a:gd name="T59" fmla="*/ 41 h 42"/>
                <a:gd name="T60" fmla="*/ 42 w 42"/>
                <a:gd name="T61" fmla="*/ 42 h 42"/>
                <a:gd name="T62" fmla="*/ 12 w 42"/>
                <a:gd name="T63" fmla="*/ 21 h 42"/>
                <a:gd name="T64" fmla="*/ 13 w 42"/>
                <a:gd name="T65" fmla="*/ 21 h 42"/>
                <a:gd name="T66" fmla="*/ 14 w 42"/>
                <a:gd name="T67" fmla="*/ 21 h 42"/>
                <a:gd name="T68" fmla="*/ 23 w 42"/>
                <a:gd name="T69" fmla="*/ 18 h 42"/>
                <a:gd name="T70" fmla="*/ 26 w 42"/>
                <a:gd name="T71" fmla="*/ 11 h 42"/>
                <a:gd name="T72" fmla="*/ 24 w 42"/>
                <a:gd name="T73" fmla="*/ 5 h 42"/>
                <a:gd name="T74" fmla="*/ 17 w 42"/>
                <a:gd name="T75" fmla="*/ 3 h 42"/>
                <a:gd name="T76" fmla="*/ 12 w 42"/>
                <a:gd name="T77" fmla="*/ 3 h 42"/>
                <a:gd name="T78" fmla="*/ 12 w 42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" h="42">
                  <a:moveTo>
                    <a:pt x="42" y="42"/>
                  </a:moveTo>
                  <a:cubicBezTo>
                    <a:pt x="31" y="42"/>
                    <a:pt x="31" y="42"/>
                    <a:pt x="31" y="4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5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13" y="23"/>
                    <a:pt x="13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3" y="39"/>
                    <a:pt x="13" y="40"/>
                  </a:cubicBezTo>
                  <a:cubicBezTo>
                    <a:pt x="14" y="41"/>
                    <a:pt x="15" y="41"/>
                    <a:pt x="17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3" y="1"/>
                    <a:pt x="25" y="1"/>
                  </a:cubicBezTo>
                  <a:cubicBezTo>
                    <a:pt x="27" y="2"/>
                    <a:pt x="29" y="3"/>
                    <a:pt x="31" y="5"/>
                  </a:cubicBezTo>
                  <a:cubicBezTo>
                    <a:pt x="32" y="7"/>
                    <a:pt x="33" y="9"/>
                    <a:pt x="33" y="11"/>
                  </a:cubicBezTo>
                  <a:cubicBezTo>
                    <a:pt x="33" y="14"/>
                    <a:pt x="32" y="16"/>
                    <a:pt x="30" y="18"/>
                  </a:cubicBezTo>
                  <a:cubicBezTo>
                    <a:pt x="29" y="20"/>
                    <a:pt x="26" y="21"/>
                    <a:pt x="23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5" y="38"/>
                    <a:pt x="36" y="39"/>
                  </a:cubicBezTo>
                  <a:cubicBezTo>
                    <a:pt x="38" y="40"/>
                    <a:pt x="40" y="41"/>
                    <a:pt x="42" y="41"/>
                  </a:cubicBezTo>
                  <a:lnTo>
                    <a:pt x="42" y="42"/>
                  </a:lnTo>
                  <a:close/>
                  <a:moveTo>
                    <a:pt x="12" y="21"/>
                  </a:move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8" y="21"/>
                    <a:pt x="21" y="20"/>
                    <a:pt x="23" y="18"/>
                  </a:cubicBezTo>
                  <a:cubicBezTo>
                    <a:pt x="25" y="16"/>
                    <a:pt x="26" y="14"/>
                    <a:pt x="26" y="11"/>
                  </a:cubicBezTo>
                  <a:cubicBezTo>
                    <a:pt x="26" y="9"/>
                    <a:pt x="25" y="7"/>
                    <a:pt x="24" y="5"/>
                  </a:cubicBezTo>
                  <a:cubicBezTo>
                    <a:pt x="22" y="3"/>
                    <a:pt x="20" y="3"/>
                    <a:pt x="17" y="3"/>
                  </a:cubicBezTo>
                  <a:cubicBezTo>
                    <a:pt x="16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4600" y="2286"/>
              <a:ext cx="43" cy="100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1 w 18"/>
                <a:gd name="T9" fmla="*/ 41 h 42"/>
                <a:gd name="T10" fmla="*/ 5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5 w 18"/>
                <a:gd name="T17" fmla="*/ 4 h 42"/>
                <a:gd name="T18" fmla="*/ 4 w 18"/>
                <a:gd name="T19" fmla="*/ 2 h 42"/>
                <a:gd name="T20" fmla="*/ 1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6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2 w 18"/>
                <a:gd name="T39" fmla="*/ 39 h 42"/>
                <a:gd name="T40" fmla="*/ 13 w 18"/>
                <a:gd name="T41" fmla="*/ 40 h 42"/>
                <a:gd name="T42" fmla="*/ 16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3" y="2"/>
                    <a:pt x="13" y="3"/>
                  </a:cubicBezTo>
                  <a:cubicBezTo>
                    <a:pt x="12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lnTo>
                    <a:pt x="18" y="4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4652" y="2284"/>
              <a:ext cx="100" cy="105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2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1 w 42"/>
                <a:gd name="T23" fmla="*/ 40 h 44"/>
                <a:gd name="T24" fmla="*/ 31 w 42"/>
                <a:gd name="T25" fmla="*/ 28 h 44"/>
                <a:gd name="T26" fmla="*/ 31 w 42"/>
                <a:gd name="T27" fmla="*/ 23 h 44"/>
                <a:gd name="T28" fmla="*/ 29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1 w 42"/>
                <a:gd name="T39" fmla="*/ 21 h 44"/>
                <a:gd name="T40" fmla="*/ 38 w 42"/>
                <a:gd name="T41" fmla="*/ 23 h 44"/>
                <a:gd name="T42" fmla="*/ 37 w 42"/>
                <a:gd name="T43" fmla="*/ 28 h 44"/>
                <a:gd name="T44" fmla="*/ 37 w 42"/>
                <a:gd name="T45" fmla="*/ 40 h 44"/>
                <a:gd name="T46" fmla="*/ 30 w 42"/>
                <a:gd name="T47" fmla="*/ 43 h 44"/>
                <a:gd name="T48" fmla="*/ 23 w 42"/>
                <a:gd name="T49" fmla="*/ 44 h 44"/>
                <a:gd name="T50" fmla="*/ 4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3 w 42"/>
                <a:gd name="T65" fmla="*/ 3 h 44"/>
                <a:gd name="T66" fmla="*/ 34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29" y="4"/>
                    <a:pt x="26" y="3"/>
                    <a:pt x="22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7" y="29"/>
                    <a:pt x="9" y="32"/>
                  </a:cubicBezTo>
                  <a:cubicBezTo>
                    <a:pt x="10" y="36"/>
                    <a:pt x="12" y="38"/>
                    <a:pt x="15" y="40"/>
                  </a:cubicBezTo>
                  <a:cubicBezTo>
                    <a:pt x="17" y="41"/>
                    <a:pt x="20" y="42"/>
                    <a:pt x="23" y="42"/>
                  </a:cubicBezTo>
                  <a:cubicBezTo>
                    <a:pt x="24" y="42"/>
                    <a:pt x="26" y="42"/>
                    <a:pt x="27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0" y="23"/>
                    <a:pt x="30" y="22"/>
                    <a:pt x="29" y="22"/>
                  </a:cubicBezTo>
                  <a:cubicBezTo>
                    <a:pt x="29" y="22"/>
                    <a:pt x="27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7" y="24"/>
                    <a:pt x="37" y="25"/>
                    <a:pt x="37" y="2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5" y="42"/>
                    <a:pt x="33" y="43"/>
                    <a:pt x="30" y="43"/>
                  </a:cubicBezTo>
                  <a:cubicBezTo>
                    <a:pt x="28" y="44"/>
                    <a:pt x="25" y="44"/>
                    <a:pt x="23" y="44"/>
                  </a:cubicBezTo>
                  <a:cubicBezTo>
                    <a:pt x="15" y="44"/>
                    <a:pt x="8" y="41"/>
                    <a:pt x="4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4" y="8"/>
                    <a:pt x="7" y="5"/>
                    <a:pt x="11" y="3"/>
                  </a:cubicBezTo>
                  <a:cubicBezTo>
                    <a:pt x="14" y="1"/>
                    <a:pt x="17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2" y="3"/>
                    <a:pt x="33" y="3"/>
                    <a:pt x="33" y="3"/>
                  </a:cubicBezTo>
                  <a:cubicBezTo>
                    <a:pt x="34" y="3"/>
                    <a:pt x="34" y="3"/>
                    <a:pt x="34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4757" y="2286"/>
              <a:ext cx="42" cy="100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2 w 18"/>
                <a:gd name="T9" fmla="*/ 41 h 42"/>
                <a:gd name="T10" fmla="*/ 6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6 w 18"/>
                <a:gd name="T17" fmla="*/ 4 h 42"/>
                <a:gd name="T18" fmla="*/ 5 w 18"/>
                <a:gd name="T19" fmla="*/ 2 h 42"/>
                <a:gd name="T20" fmla="*/ 2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7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3 w 18"/>
                <a:gd name="T39" fmla="*/ 39 h 42"/>
                <a:gd name="T40" fmla="*/ 14 w 18"/>
                <a:gd name="T41" fmla="*/ 40 h 42"/>
                <a:gd name="T42" fmla="*/ 17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6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"/>
                    <a:pt x="14" y="2"/>
                    <a:pt x="13" y="3"/>
                  </a:cubicBezTo>
                  <a:cubicBezTo>
                    <a:pt x="13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40"/>
                    <a:pt x="14" y="40"/>
                  </a:cubicBezTo>
                  <a:cubicBezTo>
                    <a:pt x="15" y="41"/>
                    <a:pt x="16" y="41"/>
                    <a:pt x="17" y="41"/>
                  </a:cubicBezTo>
                  <a:lnTo>
                    <a:pt x="18" y="4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4802" y="2286"/>
              <a:ext cx="109" cy="103"/>
            </a:xfrm>
            <a:custGeom>
              <a:avLst/>
              <a:gdLst>
                <a:gd name="T0" fmla="*/ 0 w 46"/>
                <a:gd name="T1" fmla="*/ 0 h 43"/>
                <a:gd name="T2" fmla="*/ 11 w 46"/>
                <a:gd name="T3" fmla="*/ 0 h 43"/>
                <a:gd name="T4" fmla="*/ 37 w 46"/>
                <a:gd name="T5" fmla="*/ 32 h 43"/>
                <a:gd name="T6" fmla="*/ 37 w 46"/>
                <a:gd name="T7" fmla="*/ 8 h 43"/>
                <a:gd name="T8" fmla="*/ 36 w 46"/>
                <a:gd name="T9" fmla="*/ 3 h 43"/>
                <a:gd name="T10" fmla="*/ 32 w 46"/>
                <a:gd name="T11" fmla="*/ 1 h 43"/>
                <a:gd name="T12" fmla="*/ 31 w 46"/>
                <a:gd name="T13" fmla="*/ 1 h 43"/>
                <a:gd name="T14" fmla="*/ 31 w 46"/>
                <a:gd name="T15" fmla="*/ 0 h 43"/>
                <a:gd name="T16" fmla="*/ 46 w 46"/>
                <a:gd name="T17" fmla="*/ 0 h 43"/>
                <a:gd name="T18" fmla="*/ 46 w 46"/>
                <a:gd name="T19" fmla="*/ 1 h 43"/>
                <a:gd name="T20" fmla="*/ 44 w 46"/>
                <a:gd name="T21" fmla="*/ 1 h 43"/>
                <a:gd name="T22" fmla="*/ 40 w 46"/>
                <a:gd name="T23" fmla="*/ 3 h 43"/>
                <a:gd name="T24" fmla="*/ 40 w 46"/>
                <a:gd name="T25" fmla="*/ 8 h 43"/>
                <a:gd name="T26" fmla="*/ 40 w 46"/>
                <a:gd name="T27" fmla="*/ 43 h 43"/>
                <a:gd name="T28" fmla="*/ 39 w 46"/>
                <a:gd name="T29" fmla="*/ 43 h 43"/>
                <a:gd name="T30" fmla="*/ 11 w 46"/>
                <a:gd name="T31" fmla="*/ 9 h 43"/>
                <a:gd name="T32" fmla="*/ 11 w 46"/>
                <a:gd name="T33" fmla="*/ 35 h 43"/>
                <a:gd name="T34" fmla="*/ 12 w 46"/>
                <a:gd name="T35" fmla="*/ 40 h 43"/>
                <a:gd name="T36" fmla="*/ 15 w 46"/>
                <a:gd name="T37" fmla="*/ 41 h 43"/>
                <a:gd name="T38" fmla="*/ 17 w 46"/>
                <a:gd name="T39" fmla="*/ 41 h 43"/>
                <a:gd name="T40" fmla="*/ 17 w 46"/>
                <a:gd name="T41" fmla="*/ 42 h 43"/>
                <a:gd name="T42" fmla="*/ 2 w 46"/>
                <a:gd name="T43" fmla="*/ 42 h 43"/>
                <a:gd name="T44" fmla="*/ 2 w 46"/>
                <a:gd name="T45" fmla="*/ 41 h 43"/>
                <a:gd name="T46" fmla="*/ 4 w 46"/>
                <a:gd name="T47" fmla="*/ 41 h 43"/>
                <a:gd name="T48" fmla="*/ 8 w 46"/>
                <a:gd name="T49" fmla="*/ 39 h 43"/>
                <a:gd name="T50" fmla="*/ 8 w 46"/>
                <a:gd name="T51" fmla="*/ 35 h 43"/>
                <a:gd name="T52" fmla="*/ 8 w 46"/>
                <a:gd name="T53" fmla="*/ 6 h 43"/>
                <a:gd name="T54" fmla="*/ 6 w 46"/>
                <a:gd name="T55" fmla="*/ 3 h 43"/>
                <a:gd name="T56" fmla="*/ 3 w 46"/>
                <a:gd name="T57" fmla="*/ 2 h 43"/>
                <a:gd name="T58" fmla="*/ 0 w 46"/>
                <a:gd name="T59" fmla="*/ 1 h 43"/>
                <a:gd name="T60" fmla="*/ 0 w 46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5"/>
                    <a:pt x="37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40" y="4"/>
                    <a:pt x="40" y="5"/>
                    <a:pt x="40" y="8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7"/>
                    <a:pt x="11" y="39"/>
                    <a:pt x="12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6" y="41"/>
                    <a:pt x="7" y="40"/>
                    <a:pt x="8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6" y="3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42"/>
            <p:cNvSpPr>
              <a:spLocks noEditPoints="1"/>
            </p:cNvSpPr>
            <p:nvPr/>
          </p:nvSpPr>
          <p:spPr bwMode="auto">
            <a:xfrm>
              <a:off x="4913" y="2284"/>
              <a:ext cx="104" cy="102"/>
            </a:xfrm>
            <a:custGeom>
              <a:avLst/>
              <a:gdLst>
                <a:gd name="T0" fmla="*/ 28 w 44"/>
                <a:gd name="T1" fmla="*/ 29 h 43"/>
                <a:gd name="T2" fmla="*/ 12 w 44"/>
                <a:gd name="T3" fmla="*/ 29 h 43"/>
                <a:gd name="T4" fmla="*/ 9 w 44"/>
                <a:gd name="T5" fmla="*/ 36 h 43"/>
                <a:gd name="T6" fmla="*/ 8 w 44"/>
                <a:gd name="T7" fmla="*/ 39 h 43"/>
                <a:gd name="T8" fmla="*/ 9 w 44"/>
                <a:gd name="T9" fmla="*/ 41 h 43"/>
                <a:gd name="T10" fmla="*/ 13 w 44"/>
                <a:gd name="T11" fmla="*/ 42 h 43"/>
                <a:gd name="T12" fmla="*/ 13 w 44"/>
                <a:gd name="T13" fmla="*/ 43 h 43"/>
                <a:gd name="T14" fmla="*/ 0 w 44"/>
                <a:gd name="T15" fmla="*/ 43 h 43"/>
                <a:gd name="T16" fmla="*/ 0 w 44"/>
                <a:gd name="T17" fmla="*/ 42 h 43"/>
                <a:gd name="T18" fmla="*/ 3 w 44"/>
                <a:gd name="T19" fmla="*/ 41 h 43"/>
                <a:gd name="T20" fmla="*/ 7 w 44"/>
                <a:gd name="T21" fmla="*/ 35 h 43"/>
                <a:gd name="T22" fmla="*/ 21 w 44"/>
                <a:gd name="T23" fmla="*/ 0 h 43"/>
                <a:gd name="T24" fmla="*/ 23 w 44"/>
                <a:gd name="T25" fmla="*/ 0 h 43"/>
                <a:gd name="T26" fmla="*/ 37 w 44"/>
                <a:gd name="T27" fmla="*/ 35 h 43"/>
                <a:gd name="T28" fmla="*/ 40 w 44"/>
                <a:gd name="T29" fmla="*/ 41 h 43"/>
                <a:gd name="T30" fmla="*/ 44 w 44"/>
                <a:gd name="T31" fmla="*/ 42 h 43"/>
                <a:gd name="T32" fmla="*/ 44 w 44"/>
                <a:gd name="T33" fmla="*/ 43 h 43"/>
                <a:gd name="T34" fmla="*/ 28 w 44"/>
                <a:gd name="T35" fmla="*/ 43 h 43"/>
                <a:gd name="T36" fmla="*/ 28 w 44"/>
                <a:gd name="T37" fmla="*/ 42 h 43"/>
                <a:gd name="T38" fmla="*/ 31 w 44"/>
                <a:gd name="T39" fmla="*/ 41 h 43"/>
                <a:gd name="T40" fmla="*/ 32 w 44"/>
                <a:gd name="T41" fmla="*/ 39 h 43"/>
                <a:gd name="T42" fmla="*/ 31 w 44"/>
                <a:gd name="T43" fmla="*/ 35 h 43"/>
                <a:gd name="T44" fmla="*/ 28 w 44"/>
                <a:gd name="T45" fmla="*/ 29 h 43"/>
                <a:gd name="T46" fmla="*/ 27 w 44"/>
                <a:gd name="T47" fmla="*/ 27 h 43"/>
                <a:gd name="T48" fmla="*/ 20 w 44"/>
                <a:gd name="T49" fmla="*/ 10 h 43"/>
                <a:gd name="T50" fmla="*/ 13 w 44"/>
                <a:gd name="T51" fmla="*/ 27 h 43"/>
                <a:gd name="T52" fmla="*/ 27 w 44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43">
                  <a:moveTo>
                    <a:pt x="28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8" y="39"/>
                    <a:pt x="8" y="39"/>
                  </a:cubicBezTo>
                  <a:cubicBezTo>
                    <a:pt x="8" y="40"/>
                    <a:pt x="9" y="41"/>
                    <a:pt x="9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3" y="41"/>
                  </a:cubicBezTo>
                  <a:cubicBezTo>
                    <a:pt x="4" y="40"/>
                    <a:pt x="6" y="38"/>
                    <a:pt x="7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8" y="38"/>
                    <a:pt x="39" y="40"/>
                    <a:pt x="40" y="41"/>
                  </a:cubicBezTo>
                  <a:cubicBezTo>
                    <a:pt x="41" y="41"/>
                    <a:pt x="43" y="42"/>
                    <a:pt x="44" y="42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31" y="42"/>
                    <a:pt x="31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8" y="29"/>
                  </a:lnTo>
                  <a:close/>
                  <a:moveTo>
                    <a:pt x="27" y="27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7" y="2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5022" y="2286"/>
              <a:ext cx="85" cy="100"/>
            </a:xfrm>
            <a:custGeom>
              <a:avLst/>
              <a:gdLst>
                <a:gd name="T0" fmla="*/ 35 w 36"/>
                <a:gd name="T1" fmla="*/ 31 h 42"/>
                <a:gd name="T2" fmla="*/ 36 w 36"/>
                <a:gd name="T3" fmla="*/ 31 h 42"/>
                <a:gd name="T4" fmla="*/ 33 w 36"/>
                <a:gd name="T5" fmla="*/ 42 h 42"/>
                <a:gd name="T6" fmla="*/ 0 w 36"/>
                <a:gd name="T7" fmla="*/ 42 h 42"/>
                <a:gd name="T8" fmla="*/ 0 w 36"/>
                <a:gd name="T9" fmla="*/ 41 h 42"/>
                <a:gd name="T10" fmla="*/ 2 w 36"/>
                <a:gd name="T11" fmla="*/ 41 h 42"/>
                <a:gd name="T12" fmla="*/ 6 w 36"/>
                <a:gd name="T13" fmla="*/ 39 h 42"/>
                <a:gd name="T14" fmla="*/ 6 w 36"/>
                <a:gd name="T15" fmla="*/ 35 h 42"/>
                <a:gd name="T16" fmla="*/ 6 w 36"/>
                <a:gd name="T17" fmla="*/ 8 h 42"/>
                <a:gd name="T18" fmla="*/ 5 w 36"/>
                <a:gd name="T19" fmla="*/ 3 h 42"/>
                <a:gd name="T20" fmla="*/ 2 w 36"/>
                <a:gd name="T21" fmla="*/ 1 h 42"/>
                <a:gd name="T22" fmla="*/ 0 w 36"/>
                <a:gd name="T23" fmla="*/ 1 h 42"/>
                <a:gd name="T24" fmla="*/ 0 w 36"/>
                <a:gd name="T25" fmla="*/ 0 h 42"/>
                <a:gd name="T26" fmla="*/ 19 w 36"/>
                <a:gd name="T27" fmla="*/ 0 h 42"/>
                <a:gd name="T28" fmla="*/ 19 w 36"/>
                <a:gd name="T29" fmla="*/ 1 h 42"/>
                <a:gd name="T30" fmla="*/ 14 w 36"/>
                <a:gd name="T31" fmla="*/ 2 h 42"/>
                <a:gd name="T32" fmla="*/ 13 w 36"/>
                <a:gd name="T33" fmla="*/ 4 h 42"/>
                <a:gd name="T34" fmla="*/ 12 w 36"/>
                <a:gd name="T35" fmla="*/ 8 h 42"/>
                <a:gd name="T36" fmla="*/ 12 w 36"/>
                <a:gd name="T37" fmla="*/ 35 h 42"/>
                <a:gd name="T38" fmla="*/ 13 w 36"/>
                <a:gd name="T39" fmla="*/ 38 h 42"/>
                <a:gd name="T40" fmla="*/ 14 w 36"/>
                <a:gd name="T41" fmla="*/ 39 h 42"/>
                <a:gd name="T42" fmla="*/ 19 w 36"/>
                <a:gd name="T43" fmla="*/ 39 h 42"/>
                <a:gd name="T44" fmla="*/ 22 w 36"/>
                <a:gd name="T45" fmla="*/ 39 h 42"/>
                <a:gd name="T46" fmla="*/ 28 w 36"/>
                <a:gd name="T47" fmla="*/ 39 h 42"/>
                <a:gd name="T48" fmla="*/ 32 w 36"/>
                <a:gd name="T49" fmla="*/ 36 h 42"/>
                <a:gd name="T50" fmla="*/ 35 w 36"/>
                <a:gd name="T51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42">
                  <a:moveTo>
                    <a:pt x="35" y="31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5" y="2"/>
                    <a:pt x="14" y="2"/>
                  </a:cubicBezTo>
                  <a:cubicBezTo>
                    <a:pt x="14" y="3"/>
                    <a:pt x="13" y="3"/>
                    <a:pt x="13" y="4"/>
                  </a:cubicBezTo>
                  <a:cubicBezTo>
                    <a:pt x="12" y="4"/>
                    <a:pt x="12" y="6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8"/>
                    <a:pt x="13" y="38"/>
                  </a:cubicBezTo>
                  <a:cubicBezTo>
                    <a:pt x="13" y="39"/>
                    <a:pt x="13" y="39"/>
                    <a:pt x="14" y="39"/>
                  </a:cubicBezTo>
                  <a:cubicBezTo>
                    <a:pt x="14" y="39"/>
                    <a:pt x="16" y="39"/>
                    <a:pt x="19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5" y="39"/>
                    <a:pt x="27" y="39"/>
                    <a:pt x="28" y="39"/>
                  </a:cubicBezTo>
                  <a:cubicBezTo>
                    <a:pt x="30" y="38"/>
                    <a:pt x="31" y="37"/>
                    <a:pt x="32" y="36"/>
                  </a:cubicBezTo>
                  <a:cubicBezTo>
                    <a:pt x="33" y="35"/>
                    <a:pt x="34" y="33"/>
                    <a:pt x="35" y="3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4" name="Ellipse 53"/>
          <p:cNvSpPr/>
          <p:nvPr/>
        </p:nvSpPr>
        <p:spPr>
          <a:xfrm>
            <a:off x="10974353" y="458297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Gerader Verbinder 54"/>
          <p:cNvCxnSpPr/>
          <p:nvPr/>
        </p:nvCxnSpPr>
        <p:spPr>
          <a:xfrm flipH="1">
            <a:off x="8467256" y="537671"/>
            <a:ext cx="2603970" cy="13698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11736423" y="1239838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1" name="Gerader Verbinder 60"/>
          <p:cNvCxnSpPr/>
          <p:nvPr/>
        </p:nvCxnSpPr>
        <p:spPr>
          <a:xfrm flipH="1" flipV="1">
            <a:off x="11071226" y="537672"/>
            <a:ext cx="754097" cy="7910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/>
          <p:cNvSpPr/>
          <p:nvPr/>
        </p:nvSpPr>
        <p:spPr>
          <a:xfrm>
            <a:off x="10340975" y="1451769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Ellipse 67"/>
          <p:cNvSpPr/>
          <p:nvPr/>
        </p:nvSpPr>
        <p:spPr>
          <a:xfrm>
            <a:off x="9640159" y="1965119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Ellipse 68"/>
          <p:cNvSpPr/>
          <p:nvPr/>
        </p:nvSpPr>
        <p:spPr>
          <a:xfrm>
            <a:off x="10488564" y="2329382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0" name="Gerader Verbinder 69"/>
          <p:cNvCxnSpPr>
            <a:endCxn id="68" idx="3"/>
          </p:cNvCxnSpPr>
          <p:nvPr/>
        </p:nvCxnSpPr>
        <p:spPr>
          <a:xfrm flipH="1">
            <a:off x="9666197" y="1558406"/>
            <a:ext cx="724910" cy="5584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>
            <a:off x="7991653" y="1973733"/>
            <a:ext cx="1719621" cy="8028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/>
          <p:cNvCxnSpPr/>
          <p:nvPr/>
        </p:nvCxnSpPr>
        <p:spPr>
          <a:xfrm>
            <a:off x="9721851" y="2036282"/>
            <a:ext cx="858976" cy="39973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8"/>
          <p:cNvCxnSpPr/>
          <p:nvPr/>
        </p:nvCxnSpPr>
        <p:spPr>
          <a:xfrm flipH="1">
            <a:off x="8270131" y="2961706"/>
            <a:ext cx="1821787" cy="316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/>
          <p:cNvSpPr/>
          <p:nvPr/>
        </p:nvSpPr>
        <p:spPr>
          <a:xfrm>
            <a:off x="10009602" y="2870220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/>
          <p:cNvSpPr/>
          <p:nvPr/>
        </p:nvSpPr>
        <p:spPr>
          <a:xfrm>
            <a:off x="10591042" y="4123440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/>
          <p:cNvSpPr/>
          <p:nvPr/>
        </p:nvSpPr>
        <p:spPr>
          <a:xfrm>
            <a:off x="11071226" y="4340182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4" name="Gerader Verbinder 93"/>
          <p:cNvCxnSpPr/>
          <p:nvPr/>
        </p:nvCxnSpPr>
        <p:spPr>
          <a:xfrm flipH="1">
            <a:off x="8634413" y="4203899"/>
            <a:ext cx="2094440" cy="3663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/>
          <p:cNvCxnSpPr/>
          <p:nvPr/>
        </p:nvCxnSpPr>
        <p:spPr>
          <a:xfrm flipH="1" flipV="1">
            <a:off x="10679942" y="4206963"/>
            <a:ext cx="490271" cy="22868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/>
          <p:cNvSpPr/>
          <p:nvPr/>
        </p:nvSpPr>
        <p:spPr>
          <a:xfrm>
            <a:off x="10474524" y="4867712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Ellipse 101"/>
          <p:cNvSpPr/>
          <p:nvPr/>
        </p:nvSpPr>
        <p:spPr>
          <a:xfrm>
            <a:off x="10434589" y="5842967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Ellipse 102"/>
          <p:cNvSpPr/>
          <p:nvPr/>
        </p:nvSpPr>
        <p:spPr>
          <a:xfrm>
            <a:off x="11736423" y="5665167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4" name="Gerader Verbinder 103"/>
          <p:cNvCxnSpPr/>
          <p:nvPr/>
        </p:nvCxnSpPr>
        <p:spPr>
          <a:xfrm flipH="1" flipV="1">
            <a:off x="9310555" y="5892646"/>
            <a:ext cx="1208220" cy="392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106"/>
          <p:cNvCxnSpPr/>
          <p:nvPr/>
        </p:nvCxnSpPr>
        <p:spPr>
          <a:xfrm flipH="1">
            <a:off x="10522595" y="4952028"/>
            <a:ext cx="39935" cy="97525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 flipH="1">
            <a:off x="10499658" y="5746059"/>
            <a:ext cx="1325665" cy="1890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fik 4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6" t="35630" r="57563" b="42909"/>
          <a:stretch/>
        </p:blipFill>
        <p:spPr>
          <a:xfrm>
            <a:off x="7547346" y="1461453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50" name="Grafik 49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t="46265" r="64961" b="37756"/>
          <a:stretch/>
        </p:blipFill>
        <p:spPr>
          <a:xfrm>
            <a:off x="7792241" y="2765951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51" name="Grafik 50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t="56820" r="53163" b="26708"/>
          <a:stretch/>
        </p:blipFill>
        <p:spPr>
          <a:xfrm>
            <a:off x="8149582" y="4070449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52" name="Grafik 5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3" t="71542" r="49903" b="4515"/>
          <a:stretch/>
        </p:blipFill>
        <p:spPr>
          <a:xfrm>
            <a:off x="8827639" y="5374947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53" name="Grafik 5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5" t="11021" r="33205" b="54459"/>
          <a:stretch/>
        </p:blipFill>
        <p:spPr>
          <a:xfrm>
            <a:off x="7949557" y="156955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014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67" grpId="0" animBg="1"/>
      <p:bldP spid="68" grpId="0" animBg="1"/>
      <p:bldP spid="69" grpId="0" animBg="1"/>
      <p:bldP spid="90" grpId="0" animBg="1"/>
      <p:bldP spid="92" grpId="0" animBg="1"/>
      <p:bldP spid="93" grpId="0" animBg="1"/>
      <p:bldP spid="101" grpId="0" animBg="1"/>
      <p:bldP spid="102" grpId="0" animBg="1"/>
      <p:bldP spid="10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 49"/>
          <p:cNvSpPr/>
          <p:nvPr/>
        </p:nvSpPr>
        <p:spPr>
          <a:xfrm>
            <a:off x="1" y="0"/>
            <a:ext cx="12191999" cy="6858001"/>
          </a:xfrm>
          <a:prstGeom prst="rect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Gleichschenkliges Dreieck 2"/>
          <p:cNvSpPr/>
          <p:nvPr/>
        </p:nvSpPr>
        <p:spPr>
          <a:xfrm rot="10800000">
            <a:off x="5800725" y="6505574"/>
            <a:ext cx="590550" cy="352425"/>
          </a:xfrm>
          <a:prstGeom prst="triangle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28623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DIE EINWIRKUNG AUF DIE HAUTGERÜSTE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 positive Effekte herbeigeführt wie z.B.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Verbesserung der Hautelastizität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Erneuerung von Gewebe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verdampfende &amp; gewebsstraffende Wirkung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601135" y="3996214"/>
            <a:ext cx="10989732" cy="13984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Ergebnis ist direkt nach der Anwendung sichtbar. Durch die Vermehrung von Bindegewebszellen (</a:t>
            </a:r>
            <a:r>
              <a:rPr lang="de-DE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Fibroblasten</a:t>
            </a:r>
            <a:r>
              <a:rPr lang="de-DE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wird sich die Straffung noch über Wochen verstärken.</a:t>
            </a:r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19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6" name="Group 4"/>
          <p:cNvGrpSpPr>
            <a:grpSpLocks noChangeAspect="1"/>
          </p:cNvGrpSpPr>
          <p:nvPr/>
        </p:nvGrpSpPr>
        <p:grpSpPr bwMode="auto">
          <a:xfrm>
            <a:off x="10662709" y="218607"/>
            <a:ext cx="1219200" cy="447554"/>
            <a:chOff x="2497" y="1667"/>
            <a:chExt cx="2686" cy="986"/>
          </a:xfrm>
        </p:grpSpPr>
        <p:sp>
          <p:nvSpPr>
            <p:cNvPr id="9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97" y="1667"/>
              <a:ext cx="2686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3115" y="1667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3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3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6"/>
            <p:cNvSpPr>
              <a:spLocks/>
            </p:cNvSpPr>
            <p:nvPr/>
          </p:nvSpPr>
          <p:spPr bwMode="auto">
            <a:xfrm>
              <a:off x="3291" y="1667"/>
              <a:ext cx="497" cy="367"/>
            </a:xfrm>
            <a:custGeom>
              <a:avLst/>
              <a:gdLst>
                <a:gd name="T0" fmla="*/ 132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2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2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2" y="367"/>
                  </a:lnTo>
                  <a:close/>
                </a:path>
              </a:pathLst>
            </a:custGeom>
            <a:solidFill>
              <a:srgbClr val="BDA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3463" y="1667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8"/>
            <p:cNvSpPr>
              <a:spLocks/>
            </p:cNvSpPr>
            <p:nvPr/>
          </p:nvSpPr>
          <p:spPr bwMode="auto">
            <a:xfrm>
              <a:off x="2499" y="2284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Freeform 9"/>
            <p:cNvSpPr>
              <a:spLocks/>
            </p:cNvSpPr>
            <p:nvPr/>
          </p:nvSpPr>
          <p:spPr bwMode="auto">
            <a:xfrm>
              <a:off x="2675" y="2284"/>
              <a:ext cx="497" cy="367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BDA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Freeform 10"/>
            <p:cNvSpPr>
              <a:spLocks/>
            </p:cNvSpPr>
            <p:nvPr/>
          </p:nvSpPr>
          <p:spPr bwMode="auto">
            <a:xfrm>
              <a:off x="2850" y="2284"/>
              <a:ext cx="497" cy="367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Freeform 11"/>
            <p:cNvSpPr>
              <a:spLocks/>
            </p:cNvSpPr>
            <p:nvPr/>
          </p:nvSpPr>
          <p:spPr bwMode="auto">
            <a:xfrm>
              <a:off x="2822" y="2034"/>
              <a:ext cx="172" cy="202"/>
            </a:xfrm>
            <a:custGeom>
              <a:avLst/>
              <a:gdLst>
                <a:gd name="T0" fmla="*/ 71 w 73"/>
                <a:gd name="T1" fmla="*/ 61 h 85"/>
                <a:gd name="T2" fmla="*/ 73 w 73"/>
                <a:gd name="T3" fmla="*/ 62 h 85"/>
                <a:gd name="T4" fmla="*/ 66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4 w 73"/>
                <a:gd name="T11" fmla="*/ 82 h 85"/>
                <a:gd name="T12" fmla="*/ 11 w 73"/>
                <a:gd name="T13" fmla="*/ 79 h 85"/>
                <a:gd name="T14" fmla="*/ 13 w 73"/>
                <a:gd name="T15" fmla="*/ 70 h 85"/>
                <a:gd name="T16" fmla="*/ 13 w 73"/>
                <a:gd name="T17" fmla="*/ 15 h 85"/>
                <a:gd name="T18" fmla="*/ 11 w 73"/>
                <a:gd name="T19" fmla="*/ 5 h 85"/>
                <a:gd name="T20" fmla="*/ 4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9 w 73"/>
                <a:gd name="T27" fmla="*/ 0 h 85"/>
                <a:gd name="T28" fmla="*/ 39 w 73"/>
                <a:gd name="T29" fmla="*/ 2 h 85"/>
                <a:gd name="T30" fmla="*/ 29 w 73"/>
                <a:gd name="T31" fmla="*/ 3 h 85"/>
                <a:gd name="T32" fmla="*/ 26 w 73"/>
                <a:gd name="T33" fmla="*/ 7 h 85"/>
                <a:gd name="T34" fmla="*/ 25 w 73"/>
                <a:gd name="T35" fmla="*/ 16 h 85"/>
                <a:gd name="T36" fmla="*/ 25 w 73"/>
                <a:gd name="T37" fmla="*/ 70 h 85"/>
                <a:gd name="T38" fmla="*/ 26 w 73"/>
                <a:gd name="T39" fmla="*/ 77 h 85"/>
                <a:gd name="T40" fmla="*/ 28 w 73"/>
                <a:gd name="T41" fmla="*/ 79 h 85"/>
                <a:gd name="T42" fmla="*/ 38 w 73"/>
                <a:gd name="T43" fmla="*/ 79 h 85"/>
                <a:gd name="T44" fmla="*/ 44 w 73"/>
                <a:gd name="T45" fmla="*/ 79 h 85"/>
                <a:gd name="T46" fmla="*/ 58 w 73"/>
                <a:gd name="T47" fmla="*/ 78 h 85"/>
                <a:gd name="T48" fmla="*/ 65 w 73"/>
                <a:gd name="T49" fmla="*/ 73 h 85"/>
                <a:gd name="T50" fmla="*/ 71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1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3" y="74"/>
                    <a:pt x="13" y="7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9"/>
                    <a:pt x="12" y="6"/>
                    <a:pt x="11" y="5"/>
                  </a:cubicBezTo>
                  <a:cubicBezTo>
                    <a:pt x="9" y="3"/>
                    <a:pt x="7" y="2"/>
                    <a:pt x="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4" y="2"/>
                    <a:pt x="31" y="2"/>
                    <a:pt x="29" y="3"/>
                  </a:cubicBezTo>
                  <a:cubicBezTo>
                    <a:pt x="28" y="4"/>
                    <a:pt x="26" y="5"/>
                    <a:pt x="26" y="7"/>
                  </a:cubicBezTo>
                  <a:cubicBezTo>
                    <a:pt x="25" y="8"/>
                    <a:pt x="25" y="11"/>
                    <a:pt x="25" y="16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5" y="73"/>
                    <a:pt x="25" y="75"/>
                    <a:pt x="26" y="77"/>
                  </a:cubicBezTo>
                  <a:cubicBezTo>
                    <a:pt x="26" y="78"/>
                    <a:pt x="27" y="78"/>
                    <a:pt x="28" y="79"/>
                  </a:cubicBezTo>
                  <a:cubicBezTo>
                    <a:pt x="29" y="79"/>
                    <a:pt x="32" y="79"/>
                    <a:pt x="38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50" y="79"/>
                    <a:pt x="55" y="79"/>
                    <a:pt x="58" y="78"/>
                  </a:cubicBezTo>
                  <a:cubicBezTo>
                    <a:pt x="60" y="77"/>
                    <a:pt x="63" y="75"/>
                    <a:pt x="65" y="73"/>
                  </a:cubicBezTo>
                  <a:cubicBezTo>
                    <a:pt x="67" y="70"/>
                    <a:pt x="69" y="66"/>
                    <a:pt x="71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Freeform 12"/>
            <p:cNvSpPr>
              <a:spLocks/>
            </p:cNvSpPr>
            <p:nvPr/>
          </p:nvSpPr>
          <p:spPr bwMode="auto">
            <a:xfrm>
              <a:off x="3002" y="2098"/>
              <a:ext cx="151" cy="141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6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4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1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7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8" y="5"/>
                    <a:pt x="8" y="4"/>
                    <a:pt x="6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Freeform 13"/>
            <p:cNvSpPr>
              <a:spLocks/>
            </p:cNvSpPr>
            <p:nvPr/>
          </p:nvSpPr>
          <p:spPr bwMode="auto">
            <a:xfrm>
              <a:off x="3158" y="2098"/>
              <a:ext cx="144" cy="138"/>
            </a:xfrm>
            <a:custGeom>
              <a:avLst/>
              <a:gdLst>
                <a:gd name="T0" fmla="*/ 0 w 61"/>
                <a:gd name="T1" fmla="*/ 0 h 58"/>
                <a:gd name="T2" fmla="*/ 27 w 61"/>
                <a:gd name="T3" fmla="*/ 0 h 58"/>
                <a:gd name="T4" fmla="*/ 27 w 61"/>
                <a:gd name="T5" fmla="*/ 3 h 58"/>
                <a:gd name="T6" fmla="*/ 23 w 61"/>
                <a:gd name="T7" fmla="*/ 3 h 58"/>
                <a:gd name="T8" fmla="*/ 22 w 61"/>
                <a:gd name="T9" fmla="*/ 6 h 58"/>
                <a:gd name="T10" fmla="*/ 24 w 61"/>
                <a:gd name="T11" fmla="*/ 10 h 58"/>
                <a:gd name="T12" fmla="*/ 26 w 61"/>
                <a:gd name="T13" fmla="*/ 14 h 58"/>
                <a:gd name="T14" fmla="*/ 30 w 61"/>
                <a:gd name="T15" fmla="*/ 20 h 58"/>
                <a:gd name="T16" fmla="*/ 35 w 61"/>
                <a:gd name="T17" fmla="*/ 14 h 58"/>
                <a:gd name="T18" fmla="*/ 40 w 61"/>
                <a:gd name="T19" fmla="*/ 6 h 58"/>
                <a:gd name="T20" fmla="*/ 39 w 61"/>
                <a:gd name="T21" fmla="*/ 4 h 58"/>
                <a:gd name="T22" fmla="*/ 35 w 61"/>
                <a:gd name="T23" fmla="*/ 3 h 58"/>
                <a:gd name="T24" fmla="*/ 35 w 61"/>
                <a:gd name="T25" fmla="*/ 0 h 58"/>
                <a:gd name="T26" fmla="*/ 55 w 61"/>
                <a:gd name="T27" fmla="*/ 0 h 58"/>
                <a:gd name="T28" fmla="*/ 55 w 61"/>
                <a:gd name="T29" fmla="*/ 3 h 58"/>
                <a:gd name="T30" fmla="*/ 49 w 61"/>
                <a:gd name="T31" fmla="*/ 4 h 58"/>
                <a:gd name="T32" fmla="*/ 41 w 61"/>
                <a:gd name="T33" fmla="*/ 14 h 58"/>
                <a:gd name="T34" fmla="*/ 33 w 61"/>
                <a:gd name="T35" fmla="*/ 24 h 58"/>
                <a:gd name="T36" fmla="*/ 47 w 61"/>
                <a:gd name="T37" fmla="*/ 45 h 58"/>
                <a:gd name="T38" fmla="*/ 55 w 61"/>
                <a:gd name="T39" fmla="*/ 54 h 58"/>
                <a:gd name="T40" fmla="*/ 61 w 61"/>
                <a:gd name="T41" fmla="*/ 55 h 58"/>
                <a:gd name="T42" fmla="*/ 61 w 61"/>
                <a:gd name="T43" fmla="*/ 58 h 58"/>
                <a:gd name="T44" fmla="*/ 34 w 61"/>
                <a:gd name="T45" fmla="*/ 58 h 58"/>
                <a:gd name="T46" fmla="*/ 34 w 61"/>
                <a:gd name="T47" fmla="*/ 55 h 58"/>
                <a:gd name="T48" fmla="*/ 38 w 61"/>
                <a:gd name="T49" fmla="*/ 54 h 58"/>
                <a:gd name="T50" fmla="*/ 39 w 61"/>
                <a:gd name="T51" fmla="*/ 52 h 58"/>
                <a:gd name="T52" fmla="*/ 35 w 61"/>
                <a:gd name="T53" fmla="*/ 45 h 58"/>
                <a:gd name="T54" fmla="*/ 27 w 61"/>
                <a:gd name="T55" fmla="*/ 32 h 58"/>
                <a:gd name="T56" fmla="*/ 18 w 61"/>
                <a:gd name="T57" fmla="*/ 45 h 58"/>
                <a:gd name="T58" fmla="*/ 13 w 61"/>
                <a:gd name="T59" fmla="*/ 51 h 58"/>
                <a:gd name="T60" fmla="*/ 15 w 61"/>
                <a:gd name="T61" fmla="*/ 54 h 58"/>
                <a:gd name="T62" fmla="*/ 19 w 61"/>
                <a:gd name="T63" fmla="*/ 55 h 58"/>
                <a:gd name="T64" fmla="*/ 19 w 61"/>
                <a:gd name="T65" fmla="*/ 58 h 58"/>
                <a:gd name="T66" fmla="*/ 0 w 61"/>
                <a:gd name="T67" fmla="*/ 58 h 58"/>
                <a:gd name="T68" fmla="*/ 0 w 61"/>
                <a:gd name="T69" fmla="*/ 55 h 58"/>
                <a:gd name="T70" fmla="*/ 4 w 61"/>
                <a:gd name="T71" fmla="*/ 54 h 58"/>
                <a:gd name="T72" fmla="*/ 12 w 61"/>
                <a:gd name="T73" fmla="*/ 45 h 58"/>
                <a:gd name="T74" fmla="*/ 24 w 61"/>
                <a:gd name="T75" fmla="*/ 29 h 58"/>
                <a:gd name="T76" fmla="*/ 13 w 61"/>
                <a:gd name="T77" fmla="*/ 13 h 58"/>
                <a:gd name="T78" fmla="*/ 6 w 61"/>
                <a:gd name="T79" fmla="*/ 4 h 58"/>
                <a:gd name="T80" fmla="*/ 0 w 61"/>
                <a:gd name="T81" fmla="*/ 3 h 58"/>
                <a:gd name="T82" fmla="*/ 0 w 61"/>
                <a:gd name="T8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1" h="58">
                  <a:moveTo>
                    <a:pt x="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3" y="4"/>
                    <a:pt x="22" y="5"/>
                    <a:pt x="22" y="6"/>
                  </a:cubicBezTo>
                  <a:cubicBezTo>
                    <a:pt x="22" y="7"/>
                    <a:pt x="23" y="8"/>
                    <a:pt x="24" y="10"/>
                  </a:cubicBezTo>
                  <a:cubicBezTo>
                    <a:pt x="25" y="11"/>
                    <a:pt x="25" y="12"/>
                    <a:pt x="26" y="1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8" y="9"/>
                    <a:pt x="40" y="7"/>
                    <a:pt x="40" y="6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8" y="3"/>
                    <a:pt x="37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3"/>
                    <a:pt x="51" y="3"/>
                    <a:pt x="49" y="4"/>
                  </a:cubicBezTo>
                  <a:cubicBezTo>
                    <a:pt x="47" y="6"/>
                    <a:pt x="44" y="9"/>
                    <a:pt x="41" y="1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51" y="50"/>
                    <a:pt x="53" y="53"/>
                    <a:pt x="55" y="54"/>
                  </a:cubicBezTo>
                  <a:cubicBezTo>
                    <a:pt x="56" y="55"/>
                    <a:pt x="58" y="55"/>
                    <a:pt x="61" y="55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7" y="55"/>
                    <a:pt x="38" y="54"/>
                  </a:cubicBezTo>
                  <a:cubicBezTo>
                    <a:pt x="39" y="53"/>
                    <a:pt x="39" y="53"/>
                    <a:pt x="39" y="52"/>
                  </a:cubicBezTo>
                  <a:cubicBezTo>
                    <a:pt x="39" y="51"/>
                    <a:pt x="38" y="48"/>
                    <a:pt x="35" y="45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8"/>
                    <a:pt x="13" y="51"/>
                    <a:pt x="13" y="51"/>
                  </a:cubicBezTo>
                  <a:cubicBezTo>
                    <a:pt x="13" y="52"/>
                    <a:pt x="14" y="53"/>
                    <a:pt x="15" y="54"/>
                  </a:cubicBezTo>
                  <a:cubicBezTo>
                    <a:pt x="16" y="55"/>
                    <a:pt x="17" y="55"/>
                    <a:pt x="19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6" y="53"/>
                    <a:pt x="8" y="49"/>
                    <a:pt x="12" y="4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8"/>
                    <a:pt x="8" y="5"/>
                    <a:pt x="6" y="4"/>
                  </a:cubicBezTo>
                  <a:cubicBezTo>
                    <a:pt x="4" y="3"/>
                    <a:pt x="2" y="3"/>
                    <a:pt x="0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Freeform 14"/>
            <p:cNvSpPr>
              <a:spLocks/>
            </p:cNvSpPr>
            <p:nvPr/>
          </p:nvSpPr>
          <p:spPr bwMode="auto">
            <a:xfrm>
              <a:off x="3305" y="2098"/>
              <a:ext cx="151" cy="141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7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5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2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8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9" y="5"/>
                    <a:pt x="8" y="4"/>
                    <a:pt x="7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Freeform 15"/>
            <p:cNvSpPr>
              <a:spLocks/>
            </p:cNvSpPr>
            <p:nvPr/>
          </p:nvSpPr>
          <p:spPr bwMode="auto">
            <a:xfrm>
              <a:off x="3471" y="2096"/>
              <a:ext cx="94" cy="143"/>
            </a:xfrm>
            <a:custGeom>
              <a:avLst/>
              <a:gdLst>
                <a:gd name="T0" fmla="*/ 35 w 40"/>
                <a:gd name="T1" fmla="*/ 0 h 60"/>
                <a:gd name="T2" fmla="*/ 35 w 40"/>
                <a:gd name="T3" fmla="*/ 19 h 60"/>
                <a:gd name="T4" fmla="*/ 33 w 40"/>
                <a:gd name="T5" fmla="*/ 19 h 60"/>
                <a:gd name="T6" fmla="*/ 27 w 40"/>
                <a:gd name="T7" fmla="*/ 7 h 60"/>
                <a:gd name="T8" fmla="*/ 18 w 40"/>
                <a:gd name="T9" fmla="*/ 3 h 60"/>
                <a:gd name="T10" fmla="*/ 11 w 40"/>
                <a:gd name="T11" fmla="*/ 6 h 60"/>
                <a:gd name="T12" fmla="*/ 8 w 40"/>
                <a:gd name="T13" fmla="*/ 11 h 60"/>
                <a:gd name="T14" fmla="*/ 10 w 40"/>
                <a:gd name="T15" fmla="*/ 17 h 60"/>
                <a:gd name="T16" fmla="*/ 18 w 40"/>
                <a:gd name="T17" fmla="*/ 22 h 60"/>
                <a:gd name="T18" fmla="*/ 27 w 40"/>
                <a:gd name="T19" fmla="*/ 27 h 60"/>
                <a:gd name="T20" fmla="*/ 40 w 40"/>
                <a:gd name="T21" fmla="*/ 43 h 60"/>
                <a:gd name="T22" fmla="*/ 34 w 40"/>
                <a:gd name="T23" fmla="*/ 56 h 60"/>
                <a:gd name="T24" fmla="*/ 20 w 40"/>
                <a:gd name="T25" fmla="*/ 60 h 60"/>
                <a:gd name="T26" fmla="*/ 8 w 40"/>
                <a:gd name="T27" fmla="*/ 58 h 60"/>
                <a:gd name="T28" fmla="*/ 5 w 40"/>
                <a:gd name="T29" fmla="*/ 58 h 60"/>
                <a:gd name="T30" fmla="*/ 3 w 40"/>
                <a:gd name="T31" fmla="*/ 59 h 60"/>
                <a:gd name="T32" fmla="*/ 1 w 40"/>
                <a:gd name="T33" fmla="*/ 59 h 60"/>
                <a:gd name="T34" fmla="*/ 1 w 40"/>
                <a:gd name="T35" fmla="*/ 39 h 60"/>
                <a:gd name="T36" fmla="*/ 3 w 40"/>
                <a:gd name="T37" fmla="*/ 39 h 60"/>
                <a:gd name="T38" fmla="*/ 9 w 40"/>
                <a:gd name="T39" fmla="*/ 52 h 60"/>
                <a:gd name="T40" fmla="*/ 21 w 40"/>
                <a:gd name="T41" fmla="*/ 57 h 60"/>
                <a:gd name="T42" fmla="*/ 28 w 40"/>
                <a:gd name="T43" fmla="*/ 54 h 60"/>
                <a:gd name="T44" fmla="*/ 30 w 40"/>
                <a:gd name="T45" fmla="*/ 48 h 60"/>
                <a:gd name="T46" fmla="*/ 27 w 40"/>
                <a:gd name="T47" fmla="*/ 41 h 60"/>
                <a:gd name="T48" fmla="*/ 15 w 40"/>
                <a:gd name="T49" fmla="*/ 33 h 60"/>
                <a:gd name="T50" fmla="*/ 3 w 40"/>
                <a:gd name="T51" fmla="*/ 25 h 60"/>
                <a:gd name="T52" fmla="*/ 0 w 40"/>
                <a:gd name="T53" fmla="*/ 16 h 60"/>
                <a:gd name="T54" fmla="*/ 5 w 40"/>
                <a:gd name="T55" fmla="*/ 4 h 60"/>
                <a:gd name="T56" fmla="*/ 18 w 40"/>
                <a:gd name="T57" fmla="*/ 0 h 60"/>
                <a:gd name="T58" fmla="*/ 26 w 40"/>
                <a:gd name="T59" fmla="*/ 1 h 60"/>
                <a:gd name="T60" fmla="*/ 30 w 40"/>
                <a:gd name="T61" fmla="*/ 2 h 60"/>
                <a:gd name="T62" fmla="*/ 32 w 40"/>
                <a:gd name="T63" fmla="*/ 2 h 60"/>
                <a:gd name="T64" fmla="*/ 33 w 40"/>
                <a:gd name="T65" fmla="*/ 0 h 60"/>
                <a:gd name="T66" fmla="*/ 35 w 40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2" y="13"/>
                    <a:pt x="30" y="9"/>
                    <a:pt x="27" y="7"/>
                  </a:cubicBezTo>
                  <a:cubicBezTo>
                    <a:pt x="25" y="4"/>
                    <a:pt x="21" y="3"/>
                    <a:pt x="18" y="3"/>
                  </a:cubicBezTo>
                  <a:cubicBezTo>
                    <a:pt x="15" y="3"/>
                    <a:pt x="12" y="4"/>
                    <a:pt x="11" y="6"/>
                  </a:cubicBezTo>
                  <a:cubicBezTo>
                    <a:pt x="9" y="7"/>
                    <a:pt x="8" y="9"/>
                    <a:pt x="8" y="11"/>
                  </a:cubicBezTo>
                  <a:cubicBezTo>
                    <a:pt x="8" y="13"/>
                    <a:pt x="9" y="15"/>
                    <a:pt x="10" y="17"/>
                  </a:cubicBezTo>
                  <a:cubicBezTo>
                    <a:pt x="11" y="18"/>
                    <a:pt x="14" y="20"/>
                    <a:pt x="18" y="22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5" y="31"/>
                    <a:pt x="40" y="36"/>
                    <a:pt x="40" y="43"/>
                  </a:cubicBezTo>
                  <a:cubicBezTo>
                    <a:pt x="40" y="48"/>
                    <a:pt x="38" y="52"/>
                    <a:pt x="34" y="56"/>
                  </a:cubicBezTo>
                  <a:cubicBezTo>
                    <a:pt x="30" y="59"/>
                    <a:pt x="25" y="60"/>
                    <a:pt x="20" y="60"/>
                  </a:cubicBezTo>
                  <a:cubicBezTo>
                    <a:pt x="17" y="60"/>
                    <a:pt x="13" y="60"/>
                    <a:pt x="8" y="58"/>
                  </a:cubicBezTo>
                  <a:cubicBezTo>
                    <a:pt x="7" y="58"/>
                    <a:pt x="6" y="58"/>
                    <a:pt x="5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5"/>
                    <a:pt x="6" y="49"/>
                    <a:pt x="9" y="52"/>
                  </a:cubicBezTo>
                  <a:cubicBezTo>
                    <a:pt x="13" y="55"/>
                    <a:pt x="16" y="57"/>
                    <a:pt x="21" y="57"/>
                  </a:cubicBezTo>
                  <a:cubicBezTo>
                    <a:pt x="23" y="57"/>
                    <a:pt x="26" y="56"/>
                    <a:pt x="28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0" y="0"/>
                    <a:pt x="23" y="0"/>
                    <a:pt x="26" y="1"/>
                  </a:cubicBezTo>
                  <a:cubicBezTo>
                    <a:pt x="28" y="2"/>
                    <a:pt x="30" y="2"/>
                    <a:pt x="30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1"/>
                    <a:pt x="33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Freeform 16"/>
            <p:cNvSpPr>
              <a:spLocks noEditPoints="1"/>
            </p:cNvSpPr>
            <p:nvPr/>
          </p:nvSpPr>
          <p:spPr bwMode="auto">
            <a:xfrm>
              <a:off x="3655" y="2034"/>
              <a:ext cx="154" cy="202"/>
            </a:xfrm>
            <a:custGeom>
              <a:avLst/>
              <a:gdLst>
                <a:gd name="T0" fmla="*/ 24 w 65"/>
                <a:gd name="T1" fmla="*/ 45 h 85"/>
                <a:gd name="T2" fmla="*/ 24 w 65"/>
                <a:gd name="T3" fmla="*/ 70 h 85"/>
                <a:gd name="T4" fmla="*/ 26 w 65"/>
                <a:gd name="T5" fmla="*/ 80 h 85"/>
                <a:gd name="T6" fmla="*/ 33 w 65"/>
                <a:gd name="T7" fmla="*/ 82 h 85"/>
                <a:gd name="T8" fmla="*/ 37 w 65"/>
                <a:gd name="T9" fmla="*/ 82 h 85"/>
                <a:gd name="T10" fmla="*/ 37 w 65"/>
                <a:gd name="T11" fmla="*/ 85 h 85"/>
                <a:gd name="T12" fmla="*/ 0 w 65"/>
                <a:gd name="T13" fmla="*/ 85 h 85"/>
                <a:gd name="T14" fmla="*/ 0 w 65"/>
                <a:gd name="T15" fmla="*/ 82 h 85"/>
                <a:gd name="T16" fmla="*/ 3 w 65"/>
                <a:gd name="T17" fmla="*/ 82 h 85"/>
                <a:gd name="T18" fmla="*/ 11 w 65"/>
                <a:gd name="T19" fmla="*/ 79 h 85"/>
                <a:gd name="T20" fmla="*/ 12 w 65"/>
                <a:gd name="T21" fmla="*/ 70 h 85"/>
                <a:gd name="T22" fmla="*/ 12 w 65"/>
                <a:gd name="T23" fmla="*/ 15 h 85"/>
                <a:gd name="T24" fmla="*/ 11 w 65"/>
                <a:gd name="T25" fmla="*/ 5 h 85"/>
                <a:gd name="T26" fmla="*/ 3 w 65"/>
                <a:gd name="T27" fmla="*/ 2 h 85"/>
                <a:gd name="T28" fmla="*/ 0 w 65"/>
                <a:gd name="T29" fmla="*/ 2 h 85"/>
                <a:gd name="T30" fmla="*/ 0 w 65"/>
                <a:gd name="T31" fmla="*/ 0 h 85"/>
                <a:gd name="T32" fmla="*/ 31 w 65"/>
                <a:gd name="T33" fmla="*/ 0 h 85"/>
                <a:gd name="T34" fmla="*/ 49 w 65"/>
                <a:gd name="T35" fmla="*/ 2 h 85"/>
                <a:gd name="T36" fmla="*/ 60 w 65"/>
                <a:gd name="T37" fmla="*/ 10 h 85"/>
                <a:gd name="T38" fmla="*/ 65 w 65"/>
                <a:gd name="T39" fmla="*/ 23 h 85"/>
                <a:gd name="T40" fmla="*/ 58 w 65"/>
                <a:gd name="T41" fmla="*/ 40 h 85"/>
                <a:gd name="T42" fmla="*/ 39 w 65"/>
                <a:gd name="T43" fmla="*/ 47 h 85"/>
                <a:gd name="T44" fmla="*/ 32 w 65"/>
                <a:gd name="T45" fmla="*/ 46 h 85"/>
                <a:gd name="T46" fmla="*/ 24 w 65"/>
                <a:gd name="T47" fmla="*/ 45 h 85"/>
                <a:gd name="T48" fmla="*/ 24 w 65"/>
                <a:gd name="T49" fmla="*/ 41 h 85"/>
                <a:gd name="T50" fmla="*/ 30 w 65"/>
                <a:gd name="T51" fmla="*/ 42 h 85"/>
                <a:gd name="T52" fmla="*/ 35 w 65"/>
                <a:gd name="T53" fmla="*/ 43 h 85"/>
                <a:gd name="T54" fmla="*/ 46 w 65"/>
                <a:gd name="T55" fmla="*/ 38 h 85"/>
                <a:gd name="T56" fmla="*/ 51 w 65"/>
                <a:gd name="T57" fmla="*/ 24 h 85"/>
                <a:gd name="T58" fmla="*/ 48 w 65"/>
                <a:gd name="T59" fmla="*/ 14 h 85"/>
                <a:gd name="T60" fmla="*/ 42 w 65"/>
                <a:gd name="T61" fmla="*/ 7 h 85"/>
                <a:gd name="T62" fmla="*/ 33 w 65"/>
                <a:gd name="T63" fmla="*/ 5 h 85"/>
                <a:gd name="T64" fmla="*/ 24 w 65"/>
                <a:gd name="T65" fmla="*/ 6 h 85"/>
                <a:gd name="T66" fmla="*/ 24 w 65"/>
                <a:gd name="T67" fmla="*/ 4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5">
                  <a:moveTo>
                    <a:pt x="24" y="45"/>
                  </a:moveTo>
                  <a:cubicBezTo>
                    <a:pt x="24" y="70"/>
                    <a:pt x="24" y="70"/>
                    <a:pt x="24" y="70"/>
                  </a:cubicBezTo>
                  <a:cubicBezTo>
                    <a:pt x="24" y="75"/>
                    <a:pt x="25" y="78"/>
                    <a:pt x="26" y="80"/>
                  </a:cubicBezTo>
                  <a:cubicBezTo>
                    <a:pt x="28" y="81"/>
                    <a:pt x="30" y="82"/>
                    <a:pt x="33" y="8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2" y="6"/>
                    <a:pt x="11" y="5"/>
                  </a:cubicBezTo>
                  <a:cubicBezTo>
                    <a:pt x="9" y="3"/>
                    <a:pt x="7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0"/>
                    <a:pt x="45" y="1"/>
                    <a:pt x="49" y="2"/>
                  </a:cubicBezTo>
                  <a:cubicBezTo>
                    <a:pt x="54" y="4"/>
                    <a:pt x="57" y="6"/>
                    <a:pt x="60" y="10"/>
                  </a:cubicBezTo>
                  <a:cubicBezTo>
                    <a:pt x="63" y="14"/>
                    <a:pt x="65" y="18"/>
                    <a:pt x="65" y="23"/>
                  </a:cubicBezTo>
                  <a:cubicBezTo>
                    <a:pt x="65" y="30"/>
                    <a:pt x="63" y="36"/>
                    <a:pt x="58" y="40"/>
                  </a:cubicBezTo>
                  <a:cubicBezTo>
                    <a:pt x="53" y="44"/>
                    <a:pt x="47" y="47"/>
                    <a:pt x="39" y="47"/>
                  </a:cubicBezTo>
                  <a:cubicBezTo>
                    <a:pt x="37" y="47"/>
                    <a:pt x="34" y="46"/>
                    <a:pt x="32" y="46"/>
                  </a:cubicBezTo>
                  <a:cubicBezTo>
                    <a:pt x="30" y="46"/>
                    <a:pt x="27" y="45"/>
                    <a:pt x="24" y="45"/>
                  </a:cubicBezTo>
                  <a:close/>
                  <a:moveTo>
                    <a:pt x="24" y="41"/>
                  </a:moveTo>
                  <a:cubicBezTo>
                    <a:pt x="27" y="42"/>
                    <a:pt x="29" y="42"/>
                    <a:pt x="30" y="42"/>
                  </a:cubicBezTo>
                  <a:cubicBezTo>
                    <a:pt x="32" y="42"/>
                    <a:pt x="33" y="43"/>
                    <a:pt x="35" y="43"/>
                  </a:cubicBezTo>
                  <a:cubicBezTo>
                    <a:pt x="39" y="43"/>
                    <a:pt x="43" y="41"/>
                    <a:pt x="46" y="38"/>
                  </a:cubicBezTo>
                  <a:cubicBezTo>
                    <a:pt x="49" y="34"/>
                    <a:pt x="51" y="30"/>
                    <a:pt x="51" y="24"/>
                  </a:cubicBezTo>
                  <a:cubicBezTo>
                    <a:pt x="51" y="21"/>
                    <a:pt x="50" y="17"/>
                    <a:pt x="48" y="14"/>
                  </a:cubicBezTo>
                  <a:cubicBezTo>
                    <a:pt x="47" y="11"/>
                    <a:pt x="45" y="9"/>
                    <a:pt x="42" y="7"/>
                  </a:cubicBezTo>
                  <a:cubicBezTo>
                    <a:pt x="39" y="6"/>
                    <a:pt x="36" y="5"/>
                    <a:pt x="33" y="5"/>
                  </a:cubicBezTo>
                  <a:cubicBezTo>
                    <a:pt x="30" y="5"/>
                    <a:pt x="28" y="5"/>
                    <a:pt x="24" y="6"/>
                  </a:cubicBezTo>
                  <a:lnTo>
                    <a:pt x="24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Freeform 17"/>
            <p:cNvSpPr>
              <a:spLocks/>
            </p:cNvSpPr>
            <p:nvPr/>
          </p:nvSpPr>
          <p:spPr bwMode="auto">
            <a:xfrm>
              <a:off x="3828" y="2024"/>
              <a:ext cx="69" cy="212"/>
            </a:xfrm>
            <a:custGeom>
              <a:avLst/>
              <a:gdLst>
                <a:gd name="T0" fmla="*/ 20 w 29"/>
                <a:gd name="T1" fmla="*/ 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24 h 89"/>
                <a:gd name="T24" fmla="*/ 9 w 29"/>
                <a:gd name="T25" fmla="*/ 12 h 89"/>
                <a:gd name="T26" fmla="*/ 8 w 29"/>
                <a:gd name="T27" fmla="*/ 9 h 89"/>
                <a:gd name="T28" fmla="*/ 5 w 29"/>
                <a:gd name="T29" fmla="*/ 8 h 89"/>
                <a:gd name="T30" fmla="*/ 1 w 29"/>
                <a:gd name="T31" fmla="*/ 9 h 89"/>
                <a:gd name="T32" fmla="*/ 0 w 29"/>
                <a:gd name="T33" fmla="*/ 7 h 89"/>
                <a:gd name="T34" fmla="*/ 17 w 29"/>
                <a:gd name="T35" fmla="*/ 0 h 89"/>
                <a:gd name="T36" fmla="*/ 20 w 29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9">
                  <a:moveTo>
                    <a:pt x="20" y="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17"/>
                    <a:pt x="9" y="13"/>
                    <a:pt x="9" y="12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3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Freeform 18"/>
            <p:cNvSpPr>
              <a:spLocks noEditPoints="1"/>
            </p:cNvSpPr>
            <p:nvPr/>
          </p:nvSpPr>
          <p:spPr bwMode="auto">
            <a:xfrm>
              <a:off x="3913" y="2096"/>
              <a:ext cx="124" cy="143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4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30 w 52"/>
                <a:gd name="T19" fmla="*/ 7 h 60"/>
                <a:gd name="T20" fmla="*/ 22 w 52"/>
                <a:gd name="T21" fmla="*/ 3 h 60"/>
                <a:gd name="T22" fmla="*/ 15 w 52"/>
                <a:gd name="T23" fmla="*/ 6 h 60"/>
                <a:gd name="T24" fmla="*/ 13 w 52"/>
                <a:gd name="T25" fmla="*/ 10 h 60"/>
                <a:gd name="T26" fmla="*/ 13 w 52"/>
                <a:gd name="T27" fmla="*/ 14 h 60"/>
                <a:gd name="T28" fmla="*/ 12 w 52"/>
                <a:gd name="T29" fmla="*/ 18 h 60"/>
                <a:gd name="T30" fmla="*/ 8 w 52"/>
                <a:gd name="T31" fmla="*/ 20 h 60"/>
                <a:gd name="T32" fmla="*/ 4 w 52"/>
                <a:gd name="T33" fmla="*/ 18 h 60"/>
                <a:gd name="T34" fmla="*/ 3 w 52"/>
                <a:gd name="T35" fmla="*/ 14 h 60"/>
                <a:gd name="T36" fmla="*/ 8 w 52"/>
                <a:gd name="T37" fmla="*/ 4 h 60"/>
                <a:gd name="T38" fmla="*/ 24 w 52"/>
                <a:gd name="T39" fmla="*/ 0 h 60"/>
                <a:gd name="T40" fmla="*/ 36 w 52"/>
                <a:gd name="T41" fmla="*/ 2 h 60"/>
                <a:gd name="T42" fmla="*/ 42 w 52"/>
                <a:gd name="T43" fmla="*/ 8 h 60"/>
                <a:gd name="T44" fmla="*/ 43 w 52"/>
                <a:gd name="T45" fmla="*/ 19 h 60"/>
                <a:gd name="T46" fmla="*/ 43 w 52"/>
                <a:gd name="T47" fmla="*/ 39 h 60"/>
                <a:gd name="T48" fmla="*/ 43 w 52"/>
                <a:gd name="T49" fmla="*/ 49 h 60"/>
                <a:gd name="T50" fmla="*/ 44 w 52"/>
                <a:gd name="T51" fmla="*/ 51 h 60"/>
                <a:gd name="T52" fmla="*/ 46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9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20 w 52"/>
                <a:gd name="T71" fmla="*/ 30 h 60"/>
                <a:gd name="T72" fmla="*/ 13 w 52"/>
                <a:gd name="T73" fmla="*/ 35 h 60"/>
                <a:gd name="T74" fmla="*/ 11 w 52"/>
                <a:gd name="T75" fmla="*/ 42 h 60"/>
                <a:gd name="T76" fmla="*/ 14 w 52"/>
                <a:gd name="T77" fmla="*/ 50 h 60"/>
                <a:gd name="T78" fmla="*/ 20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3" y="57"/>
                    <a:pt x="21" y="58"/>
                  </a:cubicBezTo>
                  <a:cubicBezTo>
                    <a:pt x="19" y="59"/>
                    <a:pt x="17" y="60"/>
                    <a:pt x="14" y="60"/>
                  </a:cubicBezTo>
                  <a:cubicBezTo>
                    <a:pt x="10" y="60"/>
                    <a:pt x="7" y="58"/>
                    <a:pt x="4" y="56"/>
                  </a:cubicBezTo>
                  <a:cubicBezTo>
                    <a:pt x="2" y="53"/>
                    <a:pt x="0" y="49"/>
                    <a:pt x="0" y="45"/>
                  </a:cubicBezTo>
                  <a:cubicBezTo>
                    <a:pt x="0" y="42"/>
                    <a:pt x="1" y="40"/>
                    <a:pt x="2" y="38"/>
                  </a:cubicBezTo>
                  <a:cubicBezTo>
                    <a:pt x="4" y="35"/>
                    <a:pt x="7" y="32"/>
                    <a:pt x="11" y="30"/>
                  </a:cubicBezTo>
                  <a:cubicBezTo>
                    <a:pt x="15" y="27"/>
                    <a:pt x="23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30" y="7"/>
                  </a:cubicBezTo>
                  <a:cubicBezTo>
                    <a:pt x="28" y="4"/>
                    <a:pt x="25" y="3"/>
                    <a:pt x="22" y="3"/>
                  </a:cubicBezTo>
                  <a:cubicBezTo>
                    <a:pt x="19" y="3"/>
                    <a:pt x="17" y="4"/>
                    <a:pt x="15" y="6"/>
                  </a:cubicBezTo>
                  <a:cubicBezTo>
                    <a:pt x="14" y="7"/>
                    <a:pt x="13" y="9"/>
                    <a:pt x="13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3" y="17"/>
                    <a:pt x="12" y="18"/>
                  </a:cubicBezTo>
                  <a:cubicBezTo>
                    <a:pt x="11" y="20"/>
                    <a:pt x="9" y="20"/>
                    <a:pt x="8" y="20"/>
                  </a:cubicBezTo>
                  <a:cubicBezTo>
                    <a:pt x="6" y="20"/>
                    <a:pt x="5" y="20"/>
                    <a:pt x="4" y="18"/>
                  </a:cubicBezTo>
                  <a:cubicBezTo>
                    <a:pt x="3" y="17"/>
                    <a:pt x="3" y="16"/>
                    <a:pt x="3" y="14"/>
                  </a:cubicBezTo>
                  <a:cubicBezTo>
                    <a:pt x="3" y="10"/>
                    <a:pt x="4" y="7"/>
                    <a:pt x="8" y="4"/>
                  </a:cubicBezTo>
                  <a:cubicBezTo>
                    <a:pt x="12" y="1"/>
                    <a:pt x="17" y="0"/>
                    <a:pt x="24" y="0"/>
                  </a:cubicBezTo>
                  <a:cubicBezTo>
                    <a:pt x="29" y="0"/>
                    <a:pt x="33" y="0"/>
                    <a:pt x="36" y="2"/>
                  </a:cubicBezTo>
                  <a:cubicBezTo>
                    <a:pt x="39" y="3"/>
                    <a:pt x="40" y="5"/>
                    <a:pt x="42" y="8"/>
                  </a:cubicBezTo>
                  <a:cubicBezTo>
                    <a:pt x="42" y="10"/>
                    <a:pt x="43" y="14"/>
                    <a:pt x="43" y="1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4"/>
                    <a:pt x="43" y="47"/>
                    <a:pt x="43" y="49"/>
                  </a:cubicBezTo>
                  <a:cubicBezTo>
                    <a:pt x="43" y="50"/>
                    <a:pt x="44" y="51"/>
                    <a:pt x="44" y="51"/>
                  </a:cubicBezTo>
                  <a:cubicBezTo>
                    <a:pt x="45" y="52"/>
                    <a:pt x="45" y="52"/>
                    <a:pt x="46" y="52"/>
                  </a:cubicBezTo>
                  <a:cubicBezTo>
                    <a:pt x="46" y="52"/>
                    <a:pt x="47" y="52"/>
                    <a:pt x="47" y="51"/>
                  </a:cubicBezTo>
                  <a:cubicBezTo>
                    <a:pt x="48" y="51"/>
                    <a:pt x="50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57"/>
                    <a:pt x="43" y="60"/>
                    <a:pt x="39" y="60"/>
                  </a:cubicBezTo>
                  <a:cubicBezTo>
                    <a:pt x="37" y="60"/>
                    <a:pt x="35" y="59"/>
                    <a:pt x="34" y="58"/>
                  </a:cubicBezTo>
                  <a:cubicBezTo>
                    <a:pt x="33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6" y="27"/>
                    <a:pt x="22" y="29"/>
                    <a:pt x="20" y="30"/>
                  </a:cubicBezTo>
                  <a:cubicBezTo>
                    <a:pt x="17" y="32"/>
                    <a:pt x="15" y="33"/>
                    <a:pt x="13" y="35"/>
                  </a:cubicBezTo>
                  <a:cubicBezTo>
                    <a:pt x="12" y="37"/>
                    <a:pt x="11" y="40"/>
                    <a:pt x="11" y="42"/>
                  </a:cubicBezTo>
                  <a:cubicBezTo>
                    <a:pt x="11" y="45"/>
                    <a:pt x="12" y="48"/>
                    <a:pt x="14" y="50"/>
                  </a:cubicBezTo>
                  <a:cubicBezTo>
                    <a:pt x="15" y="52"/>
                    <a:pt x="18" y="53"/>
                    <a:pt x="20" y="53"/>
                  </a:cubicBezTo>
                  <a:cubicBezTo>
                    <a:pt x="23" y="53"/>
                    <a:pt x="27" y="50"/>
                    <a:pt x="32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Freeform 19"/>
            <p:cNvSpPr>
              <a:spLocks/>
            </p:cNvSpPr>
            <p:nvPr/>
          </p:nvSpPr>
          <p:spPr bwMode="auto">
            <a:xfrm>
              <a:off x="4053" y="2096"/>
              <a:ext cx="93" cy="143"/>
            </a:xfrm>
            <a:custGeom>
              <a:avLst/>
              <a:gdLst>
                <a:gd name="T0" fmla="*/ 35 w 39"/>
                <a:gd name="T1" fmla="*/ 0 h 60"/>
                <a:gd name="T2" fmla="*/ 35 w 39"/>
                <a:gd name="T3" fmla="*/ 19 h 60"/>
                <a:gd name="T4" fmla="*/ 33 w 39"/>
                <a:gd name="T5" fmla="*/ 19 h 60"/>
                <a:gd name="T6" fmla="*/ 27 w 39"/>
                <a:gd name="T7" fmla="*/ 7 h 60"/>
                <a:gd name="T8" fmla="*/ 17 w 39"/>
                <a:gd name="T9" fmla="*/ 3 h 60"/>
                <a:gd name="T10" fmla="*/ 10 w 39"/>
                <a:gd name="T11" fmla="*/ 6 h 60"/>
                <a:gd name="T12" fmla="*/ 7 w 39"/>
                <a:gd name="T13" fmla="*/ 11 h 60"/>
                <a:gd name="T14" fmla="*/ 9 w 39"/>
                <a:gd name="T15" fmla="*/ 17 h 60"/>
                <a:gd name="T16" fmla="*/ 17 w 39"/>
                <a:gd name="T17" fmla="*/ 22 h 60"/>
                <a:gd name="T18" fmla="*/ 26 w 39"/>
                <a:gd name="T19" fmla="*/ 27 h 60"/>
                <a:gd name="T20" fmla="*/ 39 w 39"/>
                <a:gd name="T21" fmla="*/ 43 h 60"/>
                <a:gd name="T22" fmla="*/ 33 w 39"/>
                <a:gd name="T23" fmla="*/ 56 h 60"/>
                <a:gd name="T24" fmla="*/ 20 w 39"/>
                <a:gd name="T25" fmla="*/ 60 h 60"/>
                <a:gd name="T26" fmla="*/ 8 w 39"/>
                <a:gd name="T27" fmla="*/ 58 h 60"/>
                <a:gd name="T28" fmla="*/ 5 w 39"/>
                <a:gd name="T29" fmla="*/ 58 h 60"/>
                <a:gd name="T30" fmla="*/ 2 w 39"/>
                <a:gd name="T31" fmla="*/ 59 h 60"/>
                <a:gd name="T32" fmla="*/ 0 w 39"/>
                <a:gd name="T33" fmla="*/ 59 h 60"/>
                <a:gd name="T34" fmla="*/ 0 w 39"/>
                <a:gd name="T35" fmla="*/ 39 h 60"/>
                <a:gd name="T36" fmla="*/ 2 w 39"/>
                <a:gd name="T37" fmla="*/ 39 h 60"/>
                <a:gd name="T38" fmla="*/ 9 w 39"/>
                <a:gd name="T39" fmla="*/ 52 h 60"/>
                <a:gd name="T40" fmla="*/ 20 w 39"/>
                <a:gd name="T41" fmla="*/ 57 h 60"/>
                <a:gd name="T42" fmla="*/ 27 w 39"/>
                <a:gd name="T43" fmla="*/ 54 h 60"/>
                <a:gd name="T44" fmla="*/ 30 w 39"/>
                <a:gd name="T45" fmla="*/ 48 h 60"/>
                <a:gd name="T46" fmla="*/ 27 w 39"/>
                <a:gd name="T47" fmla="*/ 41 h 60"/>
                <a:gd name="T48" fmla="*/ 15 w 39"/>
                <a:gd name="T49" fmla="*/ 33 h 60"/>
                <a:gd name="T50" fmla="*/ 3 w 39"/>
                <a:gd name="T51" fmla="*/ 25 h 60"/>
                <a:gd name="T52" fmla="*/ 0 w 39"/>
                <a:gd name="T53" fmla="*/ 16 h 60"/>
                <a:gd name="T54" fmla="*/ 5 w 39"/>
                <a:gd name="T55" fmla="*/ 4 h 60"/>
                <a:gd name="T56" fmla="*/ 17 w 39"/>
                <a:gd name="T57" fmla="*/ 0 h 60"/>
                <a:gd name="T58" fmla="*/ 26 w 39"/>
                <a:gd name="T59" fmla="*/ 1 h 60"/>
                <a:gd name="T60" fmla="*/ 30 w 39"/>
                <a:gd name="T61" fmla="*/ 2 h 60"/>
                <a:gd name="T62" fmla="*/ 31 w 39"/>
                <a:gd name="T63" fmla="*/ 2 h 60"/>
                <a:gd name="T64" fmla="*/ 33 w 39"/>
                <a:gd name="T65" fmla="*/ 0 h 60"/>
                <a:gd name="T66" fmla="*/ 35 w 39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3"/>
                    <a:pt x="29" y="9"/>
                    <a:pt x="27" y="7"/>
                  </a:cubicBezTo>
                  <a:cubicBezTo>
                    <a:pt x="24" y="4"/>
                    <a:pt x="21" y="3"/>
                    <a:pt x="17" y="3"/>
                  </a:cubicBezTo>
                  <a:cubicBezTo>
                    <a:pt x="14" y="3"/>
                    <a:pt x="12" y="4"/>
                    <a:pt x="10" y="6"/>
                  </a:cubicBezTo>
                  <a:cubicBezTo>
                    <a:pt x="8" y="7"/>
                    <a:pt x="7" y="9"/>
                    <a:pt x="7" y="11"/>
                  </a:cubicBezTo>
                  <a:cubicBezTo>
                    <a:pt x="7" y="13"/>
                    <a:pt x="8" y="15"/>
                    <a:pt x="9" y="17"/>
                  </a:cubicBezTo>
                  <a:cubicBezTo>
                    <a:pt x="11" y="18"/>
                    <a:pt x="13" y="20"/>
                    <a:pt x="17" y="22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5" y="31"/>
                    <a:pt x="39" y="36"/>
                    <a:pt x="39" y="43"/>
                  </a:cubicBezTo>
                  <a:cubicBezTo>
                    <a:pt x="39" y="48"/>
                    <a:pt x="37" y="52"/>
                    <a:pt x="33" y="56"/>
                  </a:cubicBezTo>
                  <a:cubicBezTo>
                    <a:pt x="29" y="59"/>
                    <a:pt x="25" y="60"/>
                    <a:pt x="20" y="60"/>
                  </a:cubicBezTo>
                  <a:cubicBezTo>
                    <a:pt x="16" y="60"/>
                    <a:pt x="12" y="60"/>
                    <a:pt x="8" y="58"/>
                  </a:cubicBezTo>
                  <a:cubicBezTo>
                    <a:pt x="7" y="58"/>
                    <a:pt x="5" y="58"/>
                    <a:pt x="5" y="58"/>
                  </a:cubicBezTo>
                  <a:cubicBezTo>
                    <a:pt x="4" y="58"/>
                    <a:pt x="3" y="58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5"/>
                    <a:pt x="6" y="49"/>
                    <a:pt x="9" y="52"/>
                  </a:cubicBezTo>
                  <a:cubicBezTo>
                    <a:pt x="12" y="55"/>
                    <a:pt x="16" y="57"/>
                    <a:pt x="20" y="57"/>
                  </a:cubicBezTo>
                  <a:cubicBezTo>
                    <a:pt x="23" y="57"/>
                    <a:pt x="25" y="56"/>
                    <a:pt x="27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8" y="1"/>
                    <a:pt x="12" y="0"/>
                    <a:pt x="17" y="0"/>
                  </a:cubicBezTo>
                  <a:cubicBezTo>
                    <a:pt x="20" y="0"/>
                    <a:pt x="22" y="0"/>
                    <a:pt x="26" y="1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2"/>
                    <a:pt x="31" y="2"/>
                    <a:pt x="31" y="2"/>
                  </a:cubicBezTo>
                  <a:cubicBezTo>
                    <a:pt x="32" y="1"/>
                    <a:pt x="32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Freeform 20"/>
            <p:cNvSpPr>
              <a:spLocks/>
            </p:cNvSpPr>
            <p:nvPr/>
          </p:nvSpPr>
          <p:spPr bwMode="auto">
            <a:xfrm>
              <a:off x="4160" y="2096"/>
              <a:ext cx="232" cy="140"/>
            </a:xfrm>
            <a:custGeom>
              <a:avLst/>
              <a:gdLst>
                <a:gd name="T0" fmla="*/ 20 w 98"/>
                <a:gd name="T1" fmla="*/ 12 h 59"/>
                <a:gd name="T2" fmla="*/ 27 w 98"/>
                <a:gd name="T3" fmla="*/ 5 h 59"/>
                <a:gd name="T4" fmla="*/ 33 w 98"/>
                <a:gd name="T5" fmla="*/ 1 h 59"/>
                <a:gd name="T6" fmla="*/ 39 w 98"/>
                <a:gd name="T7" fmla="*/ 0 h 59"/>
                <a:gd name="T8" fmla="*/ 49 w 98"/>
                <a:gd name="T9" fmla="*/ 3 h 59"/>
                <a:gd name="T10" fmla="*/ 54 w 98"/>
                <a:gd name="T11" fmla="*/ 12 h 59"/>
                <a:gd name="T12" fmla="*/ 65 w 98"/>
                <a:gd name="T13" fmla="*/ 2 h 59"/>
                <a:gd name="T14" fmla="*/ 74 w 98"/>
                <a:gd name="T15" fmla="*/ 0 h 59"/>
                <a:gd name="T16" fmla="*/ 82 w 98"/>
                <a:gd name="T17" fmla="*/ 2 h 59"/>
                <a:gd name="T18" fmla="*/ 88 w 98"/>
                <a:gd name="T19" fmla="*/ 10 h 59"/>
                <a:gd name="T20" fmla="*/ 89 w 98"/>
                <a:gd name="T21" fmla="*/ 21 h 59"/>
                <a:gd name="T22" fmla="*/ 89 w 98"/>
                <a:gd name="T23" fmla="*/ 46 h 59"/>
                <a:gd name="T24" fmla="*/ 90 w 98"/>
                <a:gd name="T25" fmla="*/ 53 h 59"/>
                <a:gd name="T26" fmla="*/ 92 w 98"/>
                <a:gd name="T27" fmla="*/ 55 h 59"/>
                <a:gd name="T28" fmla="*/ 98 w 98"/>
                <a:gd name="T29" fmla="*/ 56 h 59"/>
                <a:gd name="T30" fmla="*/ 98 w 98"/>
                <a:gd name="T31" fmla="*/ 59 h 59"/>
                <a:gd name="T32" fmla="*/ 69 w 98"/>
                <a:gd name="T33" fmla="*/ 59 h 59"/>
                <a:gd name="T34" fmla="*/ 69 w 98"/>
                <a:gd name="T35" fmla="*/ 56 h 59"/>
                <a:gd name="T36" fmla="*/ 71 w 98"/>
                <a:gd name="T37" fmla="*/ 56 h 59"/>
                <a:gd name="T38" fmla="*/ 76 w 98"/>
                <a:gd name="T39" fmla="*/ 55 h 59"/>
                <a:gd name="T40" fmla="*/ 78 w 98"/>
                <a:gd name="T41" fmla="*/ 52 h 59"/>
                <a:gd name="T42" fmla="*/ 79 w 98"/>
                <a:gd name="T43" fmla="*/ 46 h 59"/>
                <a:gd name="T44" fmla="*/ 79 w 98"/>
                <a:gd name="T45" fmla="*/ 21 h 59"/>
                <a:gd name="T46" fmla="*/ 77 w 98"/>
                <a:gd name="T47" fmla="*/ 11 h 59"/>
                <a:gd name="T48" fmla="*/ 69 w 98"/>
                <a:gd name="T49" fmla="*/ 7 h 59"/>
                <a:gd name="T50" fmla="*/ 62 w 98"/>
                <a:gd name="T51" fmla="*/ 9 h 59"/>
                <a:gd name="T52" fmla="*/ 54 w 98"/>
                <a:gd name="T53" fmla="*/ 15 h 59"/>
                <a:gd name="T54" fmla="*/ 54 w 98"/>
                <a:gd name="T55" fmla="*/ 16 h 59"/>
                <a:gd name="T56" fmla="*/ 54 w 98"/>
                <a:gd name="T57" fmla="*/ 18 h 59"/>
                <a:gd name="T58" fmla="*/ 54 w 98"/>
                <a:gd name="T59" fmla="*/ 46 h 59"/>
                <a:gd name="T60" fmla="*/ 55 w 98"/>
                <a:gd name="T61" fmla="*/ 53 h 59"/>
                <a:gd name="T62" fmla="*/ 58 w 98"/>
                <a:gd name="T63" fmla="*/ 55 h 59"/>
                <a:gd name="T64" fmla="*/ 64 w 98"/>
                <a:gd name="T65" fmla="*/ 56 h 59"/>
                <a:gd name="T66" fmla="*/ 64 w 98"/>
                <a:gd name="T67" fmla="*/ 59 h 59"/>
                <a:gd name="T68" fmla="*/ 35 w 98"/>
                <a:gd name="T69" fmla="*/ 59 h 59"/>
                <a:gd name="T70" fmla="*/ 35 w 98"/>
                <a:gd name="T71" fmla="*/ 56 h 59"/>
                <a:gd name="T72" fmla="*/ 41 w 98"/>
                <a:gd name="T73" fmla="*/ 55 h 59"/>
                <a:gd name="T74" fmla="*/ 44 w 98"/>
                <a:gd name="T75" fmla="*/ 52 h 59"/>
                <a:gd name="T76" fmla="*/ 44 w 98"/>
                <a:gd name="T77" fmla="*/ 46 h 59"/>
                <a:gd name="T78" fmla="*/ 44 w 98"/>
                <a:gd name="T79" fmla="*/ 21 h 59"/>
                <a:gd name="T80" fmla="*/ 42 w 98"/>
                <a:gd name="T81" fmla="*/ 11 h 59"/>
                <a:gd name="T82" fmla="*/ 34 w 98"/>
                <a:gd name="T83" fmla="*/ 7 h 59"/>
                <a:gd name="T84" fmla="*/ 28 w 98"/>
                <a:gd name="T85" fmla="*/ 9 h 59"/>
                <a:gd name="T86" fmla="*/ 20 w 98"/>
                <a:gd name="T87" fmla="*/ 15 h 59"/>
                <a:gd name="T88" fmla="*/ 20 w 98"/>
                <a:gd name="T89" fmla="*/ 46 h 59"/>
                <a:gd name="T90" fmla="*/ 20 w 98"/>
                <a:gd name="T91" fmla="*/ 53 h 59"/>
                <a:gd name="T92" fmla="*/ 23 w 98"/>
                <a:gd name="T93" fmla="*/ 55 h 59"/>
                <a:gd name="T94" fmla="*/ 29 w 98"/>
                <a:gd name="T95" fmla="*/ 56 h 59"/>
                <a:gd name="T96" fmla="*/ 29 w 98"/>
                <a:gd name="T97" fmla="*/ 59 h 59"/>
                <a:gd name="T98" fmla="*/ 1 w 98"/>
                <a:gd name="T99" fmla="*/ 59 h 59"/>
                <a:gd name="T100" fmla="*/ 1 w 98"/>
                <a:gd name="T101" fmla="*/ 56 h 59"/>
                <a:gd name="T102" fmla="*/ 6 w 98"/>
                <a:gd name="T103" fmla="*/ 55 h 59"/>
                <a:gd name="T104" fmla="*/ 8 w 98"/>
                <a:gd name="T105" fmla="*/ 53 h 59"/>
                <a:gd name="T106" fmla="*/ 9 w 98"/>
                <a:gd name="T107" fmla="*/ 46 h 59"/>
                <a:gd name="T108" fmla="*/ 9 w 98"/>
                <a:gd name="T109" fmla="*/ 24 h 59"/>
                <a:gd name="T110" fmla="*/ 9 w 98"/>
                <a:gd name="T111" fmla="*/ 12 h 59"/>
                <a:gd name="T112" fmla="*/ 7 w 98"/>
                <a:gd name="T113" fmla="*/ 9 h 59"/>
                <a:gd name="T114" fmla="*/ 5 w 98"/>
                <a:gd name="T115" fmla="*/ 8 h 59"/>
                <a:gd name="T116" fmla="*/ 1 w 98"/>
                <a:gd name="T117" fmla="*/ 9 h 59"/>
                <a:gd name="T118" fmla="*/ 0 w 98"/>
                <a:gd name="T119" fmla="*/ 7 h 59"/>
                <a:gd name="T120" fmla="*/ 17 w 98"/>
                <a:gd name="T121" fmla="*/ 0 h 59"/>
                <a:gd name="T122" fmla="*/ 20 w 98"/>
                <a:gd name="T123" fmla="*/ 0 h 59"/>
                <a:gd name="T124" fmla="*/ 20 w 98"/>
                <a:gd name="T125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" h="59">
                  <a:moveTo>
                    <a:pt x="20" y="12"/>
                  </a:moveTo>
                  <a:cubicBezTo>
                    <a:pt x="24" y="8"/>
                    <a:pt x="26" y="5"/>
                    <a:pt x="27" y="5"/>
                  </a:cubicBezTo>
                  <a:cubicBezTo>
                    <a:pt x="29" y="3"/>
                    <a:pt x="31" y="2"/>
                    <a:pt x="33" y="1"/>
                  </a:cubicBezTo>
                  <a:cubicBezTo>
                    <a:pt x="35" y="0"/>
                    <a:pt x="37" y="0"/>
                    <a:pt x="39" y="0"/>
                  </a:cubicBezTo>
                  <a:cubicBezTo>
                    <a:pt x="43" y="0"/>
                    <a:pt x="46" y="1"/>
                    <a:pt x="49" y="3"/>
                  </a:cubicBezTo>
                  <a:cubicBezTo>
                    <a:pt x="51" y="5"/>
                    <a:pt x="53" y="8"/>
                    <a:pt x="54" y="12"/>
                  </a:cubicBezTo>
                  <a:cubicBezTo>
                    <a:pt x="58" y="7"/>
                    <a:pt x="62" y="4"/>
                    <a:pt x="65" y="2"/>
                  </a:cubicBezTo>
                  <a:cubicBezTo>
                    <a:pt x="68" y="0"/>
                    <a:pt x="71" y="0"/>
                    <a:pt x="74" y="0"/>
                  </a:cubicBezTo>
                  <a:cubicBezTo>
                    <a:pt x="77" y="0"/>
                    <a:pt x="80" y="0"/>
                    <a:pt x="82" y="2"/>
                  </a:cubicBezTo>
                  <a:cubicBezTo>
                    <a:pt x="84" y="4"/>
                    <a:pt x="86" y="6"/>
                    <a:pt x="88" y="10"/>
                  </a:cubicBezTo>
                  <a:cubicBezTo>
                    <a:pt x="89" y="12"/>
                    <a:pt x="89" y="16"/>
                    <a:pt x="89" y="21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9" y="49"/>
                    <a:pt x="89" y="52"/>
                    <a:pt x="90" y="53"/>
                  </a:cubicBezTo>
                  <a:cubicBezTo>
                    <a:pt x="90" y="54"/>
                    <a:pt x="91" y="55"/>
                    <a:pt x="92" y="55"/>
                  </a:cubicBezTo>
                  <a:cubicBezTo>
                    <a:pt x="93" y="56"/>
                    <a:pt x="95" y="56"/>
                    <a:pt x="98" y="56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3" y="56"/>
                    <a:pt x="75" y="56"/>
                    <a:pt x="76" y="55"/>
                  </a:cubicBezTo>
                  <a:cubicBezTo>
                    <a:pt x="77" y="54"/>
                    <a:pt x="78" y="53"/>
                    <a:pt x="78" y="52"/>
                  </a:cubicBezTo>
                  <a:cubicBezTo>
                    <a:pt x="79" y="51"/>
                    <a:pt x="79" y="49"/>
                    <a:pt x="79" y="46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16"/>
                    <a:pt x="78" y="13"/>
                    <a:pt x="77" y="11"/>
                  </a:cubicBezTo>
                  <a:cubicBezTo>
                    <a:pt x="75" y="8"/>
                    <a:pt x="73" y="7"/>
                    <a:pt x="69" y="7"/>
                  </a:cubicBezTo>
                  <a:cubicBezTo>
                    <a:pt x="67" y="7"/>
                    <a:pt x="65" y="8"/>
                    <a:pt x="62" y="9"/>
                  </a:cubicBezTo>
                  <a:cubicBezTo>
                    <a:pt x="60" y="10"/>
                    <a:pt x="58" y="12"/>
                    <a:pt x="54" y="15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50"/>
                    <a:pt x="55" y="52"/>
                    <a:pt x="55" y="53"/>
                  </a:cubicBezTo>
                  <a:cubicBezTo>
                    <a:pt x="55" y="54"/>
                    <a:pt x="56" y="55"/>
                    <a:pt x="58" y="55"/>
                  </a:cubicBezTo>
                  <a:cubicBezTo>
                    <a:pt x="59" y="56"/>
                    <a:pt x="61" y="56"/>
                    <a:pt x="64" y="56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4" y="52"/>
                  </a:cubicBezTo>
                  <a:cubicBezTo>
                    <a:pt x="44" y="51"/>
                    <a:pt x="44" y="49"/>
                    <a:pt x="44" y="4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16"/>
                    <a:pt x="43" y="13"/>
                    <a:pt x="42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32" y="7"/>
                    <a:pt x="30" y="8"/>
                    <a:pt x="28" y="9"/>
                  </a:cubicBezTo>
                  <a:cubicBezTo>
                    <a:pt x="24" y="11"/>
                    <a:pt x="21" y="13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9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3" y="56"/>
                    <a:pt x="5" y="56"/>
                    <a:pt x="6" y="55"/>
                  </a:cubicBezTo>
                  <a:cubicBezTo>
                    <a:pt x="7" y="55"/>
                    <a:pt x="8" y="54"/>
                    <a:pt x="8" y="53"/>
                  </a:cubicBezTo>
                  <a:cubicBezTo>
                    <a:pt x="9" y="52"/>
                    <a:pt x="9" y="49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Freeform 21"/>
            <p:cNvSpPr>
              <a:spLocks noEditPoints="1"/>
            </p:cNvSpPr>
            <p:nvPr/>
          </p:nvSpPr>
          <p:spPr bwMode="auto">
            <a:xfrm>
              <a:off x="4404" y="2096"/>
              <a:ext cx="123" cy="143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3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29 w 52"/>
                <a:gd name="T19" fmla="*/ 7 h 60"/>
                <a:gd name="T20" fmla="*/ 21 w 52"/>
                <a:gd name="T21" fmla="*/ 3 h 60"/>
                <a:gd name="T22" fmla="*/ 15 w 52"/>
                <a:gd name="T23" fmla="*/ 6 h 60"/>
                <a:gd name="T24" fmla="*/ 12 w 52"/>
                <a:gd name="T25" fmla="*/ 10 h 60"/>
                <a:gd name="T26" fmla="*/ 13 w 52"/>
                <a:gd name="T27" fmla="*/ 14 h 60"/>
                <a:gd name="T28" fmla="*/ 11 w 52"/>
                <a:gd name="T29" fmla="*/ 18 h 60"/>
                <a:gd name="T30" fmla="*/ 7 w 52"/>
                <a:gd name="T31" fmla="*/ 20 h 60"/>
                <a:gd name="T32" fmla="*/ 3 w 52"/>
                <a:gd name="T33" fmla="*/ 18 h 60"/>
                <a:gd name="T34" fmla="*/ 2 w 52"/>
                <a:gd name="T35" fmla="*/ 14 h 60"/>
                <a:gd name="T36" fmla="*/ 7 w 52"/>
                <a:gd name="T37" fmla="*/ 4 h 60"/>
                <a:gd name="T38" fmla="*/ 23 w 52"/>
                <a:gd name="T39" fmla="*/ 0 h 60"/>
                <a:gd name="T40" fmla="*/ 35 w 52"/>
                <a:gd name="T41" fmla="*/ 2 h 60"/>
                <a:gd name="T42" fmla="*/ 41 w 52"/>
                <a:gd name="T43" fmla="*/ 8 h 60"/>
                <a:gd name="T44" fmla="*/ 42 w 52"/>
                <a:gd name="T45" fmla="*/ 19 h 60"/>
                <a:gd name="T46" fmla="*/ 42 w 52"/>
                <a:gd name="T47" fmla="*/ 39 h 60"/>
                <a:gd name="T48" fmla="*/ 42 w 52"/>
                <a:gd name="T49" fmla="*/ 49 h 60"/>
                <a:gd name="T50" fmla="*/ 43 w 52"/>
                <a:gd name="T51" fmla="*/ 51 h 60"/>
                <a:gd name="T52" fmla="*/ 45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8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19 w 52"/>
                <a:gd name="T71" fmla="*/ 30 h 60"/>
                <a:gd name="T72" fmla="*/ 12 w 52"/>
                <a:gd name="T73" fmla="*/ 35 h 60"/>
                <a:gd name="T74" fmla="*/ 10 w 52"/>
                <a:gd name="T75" fmla="*/ 42 h 60"/>
                <a:gd name="T76" fmla="*/ 13 w 52"/>
                <a:gd name="T77" fmla="*/ 50 h 60"/>
                <a:gd name="T78" fmla="*/ 19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2" y="57"/>
                    <a:pt x="21" y="58"/>
                  </a:cubicBezTo>
                  <a:cubicBezTo>
                    <a:pt x="18" y="59"/>
                    <a:pt x="16" y="60"/>
                    <a:pt x="13" y="60"/>
                  </a:cubicBezTo>
                  <a:cubicBezTo>
                    <a:pt x="9" y="60"/>
                    <a:pt x="6" y="58"/>
                    <a:pt x="4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3" y="35"/>
                    <a:pt x="6" y="32"/>
                    <a:pt x="11" y="30"/>
                  </a:cubicBezTo>
                  <a:cubicBezTo>
                    <a:pt x="15" y="27"/>
                    <a:pt x="22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29" y="7"/>
                  </a:cubicBezTo>
                  <a:cubicBezTo>
                    <a:pt x="27" y="4"/>
                    <a:pt x="25" y="3"/>
                    <a:pt x="21" y="3"/>
                  </a:cubicBezTo>
                  <a:cubicBezTo>
                    <a:pt x="18" y="3"/>
                    <a:pt x="16" y="4"/>
                    <a:pt x="15" y="6"/>
                  </a:cubicBezTo>
                  <a:cubicBezTo>
                    <a:pt x="13" y="7"/>
                    <a:pt x="12" y="9"/>
                    <a:pt x="12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0" y="20"/>
                    <a:pt x="9" y="20"/>
                    <a:pt x="7" y="20"/>
                  </a:cubicBezTo>
                  <a:cubicBezTo>
                    <a:pt x="6" y="20"/>
                    <a:pt x="4" y="20"/>
                    <a:pt x="3" y="18"/>
                  </a:cubicBezTo>
                  <a:cubicBezTo>
                    <a:pt x="2" y="17"/>
                    <a:pt x="2" y="16"/>
                    <a:pt x="2" y="14"/>
                  </a:cubicBezTo>
                  <a:cubicBezTo>
                    <a:pt x="2" y="10"/>
                    <a:pt x="4" y="7"/>
                    <a:pt x="7" y="4"/>
                  </a:cubicBezTo>
                  <a:cubicBezTo>
                    <a:pt x="11" y="1"/>
                    <a:pt x="16" y="0"/>
                    <a:pt x="23" y="0"/>
                  </a:cubicBezTo>
                  <a:cubicBezTo>
                    <a:pt x="28" y="0"/>
                    <a:pt x="32" y="0"/>
                    <a:pt x="35" y="2"/>
                  </a:cubicBezTo>
                  <a:cubicBezTo>
                    <a:pt x="38" y="3"/>
                    <a:pt x="40" y="5"/>
                    <a:pt x="41" y="8"/>
                  </a:cubicBezTo>
                  <a:cubicBezTo>
                    <a:pt x="42" y="10"/>
                    <a:pt x="42" y="14"/>
                    <a:pt x="42" y="1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2" y="44"/>
                    <a:pt x="42" y="47"/>
                    <a:pt x="42" y="49"/>
                  </a:cubicBezTo>
                  <a:cubicBezTo>
                    <a:pt x="43" y="50"/>
                    <a:pt x="43" y="51"/>
                    <a:pt x="43" y="51"/>
                  </a:cubicBezTo>
                  <a:cubicBezTo>
                    <a:pt x="44" y="52"/>
                    <a:pt x="44" y="52"/>
                    <a:pt x="45" y="52"/>
                  </a:cubicBezTo>
                  <a:cubicBezTo>
                    <a:pt x="46" y="52"/>
                    <a:pt x="46" y="52"/>
                    <a:pt x="47" y="51"/>
                  </a:cubicBezTo>
                  <a:cubicBezTo>
                    <a:pt x="48" y="51"/>
                    <a:pt x="49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7" y="57"/>
                    <a:pt x="43" y="60"/>
                    <a:pt x="38" y="60"/>
                  </a:cubicBezTo>
                  <a:cubicBezTo>
                    <a:pt x="36" y="60"/>
                    <a:pt x="35" y="59"/>
                    <a:pt x="34" y="58"/>
                  </a:cubicBezTo>
                  <a:cubicBezTo>
                    <a:pt x="32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5" y="27"/>
                    <a:pt x="21" y="29"/>
                    <a:pt x="19" y="30"/>
                  </a:cubicBezTo>
                  <a:cubicBezTo>
                    <a:pt x="16" y="32"/>
                    <a:pt x="14" y="33"/>
                    <a:pt x="12" y="35"/>
                  </a:cubicBezTo>
                  <a:cubicBezTo>
                    <a:pt x="11" y="37"/>
                    <a:pt x="10" y="40"/>
                    <a:pt x="10" y="42"/>
                  </a:cubicBezTo>
                  <a:cubicBezTo>
                    <a:pt x="10" y="45"/>
                    <a:pt x="11" y="48"/>
                    <a:pt x="13" y="50"/>
                  </a:cubicBezTo>
                  <a:cubicBezTo>
                    <a:pt x="15" y="52"/>
                    <a:pt x="17" y="53"/>
                    <a:pt x="19" y="53"/>
                  </a:cubicBezTo>
                  <a:cubicBezTo>
                    <a:pt x="22" y="53"/>
                    <a:pt x="27" y="50"/>
                    <a:pt x="32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Freeform 22"/>
            <p:cNvSpPr>
              <a:spLocks/>
            </p:cNvSpPr>
            <p:nvPr/>
          </p:nvSpPr>
          <p:spPr bwMode="auto">
            <a:xfrm>
              <a:off x="4534" y="2034"/>
              <a:ext cx="173" cy="202"/>
            </a:xfrm>
            <a:custGeom>
              <a:avLst/>
              <a:gdLst>
                <a:gd name="T0" fmla="*/ 70 w 73"/>
                <a:gd name="T1" fmla="*/ 61 h 85"/>
                <a:gd name="T2" fmla="*/ 73 w 73"/>
                <a:gd name="T3" fmla="*/ 62 h 85"/>
                <a:gd name="T4" fmla="*/ 65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3 w 73"/>
                <a:gd name="T11" fmla="*/ 82 h 85"/>
                <a:gd name="T12" fmla="*/ 11 w 73"/>
                <a:gd name="T13" fmla="*/ 79 h 85"/>
                <a:gd name="T14" fmla="*/ 12 w 73"/>
                <a:gd name="T15" fmla="*/ 70 h 85"/>
                <a:gd name="T16" fmla="*/ 12 w 73"/>
                <a:gd name="T17" fmla="*/ 15 h 85"/>
                <a:gd name="T18" fmla="*/ 10 w 73"/>
                <a:gd name="T19" fmla="*/ 5 h 85"/>
                <a:gd name="T20" fmla="*/ 3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8 w 73"/>
                <a:gd name="T27" fmla="*/ 0 h 85"/>
                <a:gd name="T28" fmla="*/ 38 w 73"/>
                <a:gd name="T29" fmla="*/ 2 h 85"/>
                <a:gd name="T30" fmla="*/ 29 w 73"/>
                <a:gd name="T31" fmla="*/ 3 h 85"/>
                <a:gd name="T32" fmla="*/ 25 w 73"/>
                <a:gd name="T33" fmla="*/ 7 h 85"/>
                <a:gd name="T34" fmla="*/ 24 w 73"/>
                <a:gd name="T35" fmla="*/ 16 h 85"/>
                <a:gd name="T36" fmla="*/ 24 w 73"/>
                <a:gd name="T37" fmla="*/ 70 h 85"/>
                <a:gd name="T38" fmla="*/ 25 w 73"/>
                <a:gd name="T39" fmla="*/ 77 h 85"/>
                <a:gd name="T40" fmla="*/ 27 w 73"/>
                <a:gd name="T41" fmla="*/ 79 h 85"/>
                <a:gd name="T42" fmla="*/ 37 w 73"/>
                <a:gd name="T43" fmla="*/ 79 h 85"/>
                <a:gd name="T44" fmla="*/ 43 w 73"/>
                <a:gd name="T45" fmla="*/ 79 h 85"/>
                <a:gd name="T46" fmla="*/ 57 w 73"/>
                <a:gd name="T47" fmla="*/ 78 h 85"/>
                <a:gd name="T48" fmla="*/ 64 w 73"/>
                <a:gd name="T49" fmla="*/ 73 h 85"/>
                <a:gd name="T50" fmla="*/ 70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0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6" y="82"/>
                    <a:pt x="9" y="81"/>
                    <a:pt x="11" y="79"/>
                  </a:cubicBezTo>
                  <a:cubicBezTo>
                    <a:pt x="11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1" y="6"/>
                    <a:pt x="10" y="5"/>
                  </a:cubicBezTo>
                  <a:cubicBezTo>
                    <a:pt x="8" y="3"/>
                    <a:pt x="6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4" y="2"/>
                    <a:pt x="30" y="2"/>
                    <a:pt x="29" y="3"/>
                  </a:cubicBezTo>
                  <a:cubicBezTo>
                    <a:pt x="27" y="4"/>
                    <a:pt x="26" y="5"/>
                    <a:pt x="25" y="7"/>
                  </a:cubicBezTo>
                  <a:cubicBezTo>
                    <a:pt x="24" y="8"/>
                    <a:pt x="24" y="11"/>
                    <a:pt x="24" y="16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3"/>
                    <a:pt x="24" y="75"/>
                    <a:pt x="25" y="77"/>
                  </a:cubicBezTo>
                  <a:cubicBezTo>
                    <a:pt x="25" y="78"/>
                    <a:pt x="26" y="78"/>
                    <a:pt x="27" y="79"/>
                  </a:cubicBezTo>
                  <a:cubicBezTo>
                    <a:pt x="28" y="79"/>
                    <a:pt x="31" y="79"/>
                    <a:pt x="37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50" y="79"/>
                    <a:pt x="54" y="79"/>
                    <a:pt x="57" y="78"/>
                  </a:cubicBezTo>
                  <a:cubicBezTo>
                    <a:pt x="59" y="77"/>
                    <a:pt x="62" y="75"/>
                    <a:pt x="64" y="73"/>
                  </a:cubicBezTo>
                  <a:cubicBezTo>
                    <a:pt x="66" y="70"/>
                    <a:pt x="68" y="66"/>
                    <a:pt x="70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7" name="Freeform 23"/>
            <p:cNvSpPr>
              <a:spLocks noEditPoints="1"/>
            </p:cNvSpPr>
            <p:nvPr/>
          </p:nvSpPr>
          <p:spPr bwMode="auto">
            <a:xfrm>
              <a:off x="4721" y="2024"/>
              <a:ext cx="69" cy="212"/>
            </a:xfrm>
            <a:custGeom>
              <a:avLst/>
              <a:gdLst>
                <a:gd name="T0" fmla="*/ 20 w 29"/>
                <a:gd name="T1" fmla="*/ 3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54 h 89"/>
                <a:gd name="T24" fmla="*/ 9 w 29"/>
                <a:gd name="T25" fmla="*/ 41 h 89"/>
                <a:gd name="T26" fmla="*/ 8 w 29"/>
                <a:gd name="T27" fmla="*/ 39 h 89"/>
                <a:gd name="T28" fmla="*/ 5 w 29"/>
                <a:gd name="T29" fmla="*/ 38 h 89"/>
                <a:gd name="T30" fmla="*/ 1 w 29"/>
                <a:gd name="T31" fmla="*/ 39 h 89"/>
                <a:gd name="T32" fmla="*/ 0 w 29"/>
                <a:gd name="T33" fmla="*/ 37 h 89"/>
                <a:gd name="T34" fmla="*/ 17 w 29"/>
                <a:gd name="T35" fmla="*/ 30 h 89"/>
                <a:gd name="T36" fmla="*/ 20 w 29"/>
                <a:gd name="T37" fmla="*/ 30 h 89"/>
                <a:gd name="T38" fmla="*/ 15 w 29"/>
                <a:gd name="T39" fmla="*/ 0 h 89"/>
                <a:gd name="T40" fmla="*/ 19 w 29"/>
                <a:gd name="T41" fmla="*/ 1 h 89"/>
                <a:gd name="T42" fmla="*/ 21 w 29"/>
                <a:gd name="T43" fmla="*/ 6 h 89"/>
                <a:gd name="T44" fmla="*/ 19 w 29"/>
                <a:gd name="T45" fmla="*/ 10 h 89"/>
                <a:gd name="T46" fmla="*/ 15 w 29"/>
                <a:gd name="T47" fmla="*/ 12 h 89"/>
                <a:gd name="T48" fmla="*/ 10 w 29"/>
                <a:gd name="T49" fmla="*/ 10 h 89"/>
                <a:gd name="T50" fmla="*/ 8 w 29"/>
                <a:gd name="T51" fmla="*/ 6 h 89"/>
                <a:gd name="T52" fmla="*/ 10 w 29"/>
                <a:gd name="T53" fmla="*/ 1 h 89"/>
                <a:gd name="T54" fmla="*/ 15 w 29"/>
                <a:gd name="T5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89">
                  <a:moveTo>
                    <a:pt x="20" y="3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47"/>
                    <a:pt x="9" y="43"/>
                    <a:pt x="9" y="41"/>
                  </a:cubicBezTo>
                  <a:cubicBezTo>
                    <a:pt x="9" y="40"/>
                    <a:pt x="8" y="39"/>
                    <a:pt x="8" y="39"/>
                  </a:cubicBezTo>
                  <a:cubicBezTo>
                    <a:pt x="7" y="38"/>
                    <a:pt x="6" y="38"/>
                    <a:pt x="5" y="38"/>
                  </a:cubicBezTo>
                  <a:cubicBezTo>
                    <a:pt x="4" y="38"/>
                    <a:pt x="3" y="38"/>
                    <a:pt x="1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7" y="30"/>
                    <a:pt x="17" y="30"/>
                    <a:pt x="17" y="30"/>
                  </a:cubicBezTo>
                  <a:lnTo>
                    <a:pt x="20" y="30"/>
                  </a:lnTo>
                  <a:close/>
                  <a:moveTo>
                    <a:pt x="15" y="0"/>
                  </a:moveTo>
                  <a:cubicBezTo>
                    <a:pt x="17" y="0"/>
                    <a:pt x="18" y="0"/>
                    <a:pt x="19" y="1"/>
                  </a:cubicBezTo>
                  <a:cubicBezTo>
                    <a:pt x="21" y="3"/>
                    <a:pt x="21" y="4"/>
                    <a:pt x="21" y="6"/>
                  </a:cubicBezTo>
                  <a:cubicBezTo>
                    <a:pt x="21" y="8"/>
                    <a:pt x="21" y="9"/>
                    <a:pt x="19" y="10"/>
                  </a:cubicBezTo>
                  <a:cubicBezTo>
                    <a:pt x="18" y="12"/>
                    <a:pt x="17" y="12"/>
                    <a:pt x="15" y="12"/>
                  </a:cubicBezTo>
                  <a:cubicBezTo>
                    <a:pt x="13" y="12"/>
                    <a:pt x="12" y="12"/>
                    <a:pt x="10" y="10"/>
                  </a:cubicBezTo>
                  <a:cubicBezTo>
                    <a:pt x="9" y="9"/>
                    <a:pt x="8" y="8"/>
                    <a:pt x="8" y="6"/>
                  </a:cubicBezTo>
                  <a:cubicBezTo>
                    <a:pt x="8" y="4"/>
                    <a:pt x="9" y="3"/>
                    <a:pt x="10" y="1"/>
                  </a:cubicBezTo>
                  <a:cubicBezTo>
                    <a:pt x="12" y="0"/>
                    <a:pt x="13" y="0"/>
                    <a:pt x="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Freeform 24"/>
            <p:cNvSpPr>
              <a:spLocks/>
            </p:cNvSpPr>
            <p:nvPr/>
          </p:nvSpPr>
          <p:spPr bwMode="auto">
            <a:xfrm>
              <a:off x="4799" y="2096"/>
              <a:ext cx="147" cy="140"/>
            </a:xfrm>
            <a:custGeom>
              <a:avLst/>
              <a:gdLst>
                <a:gd name="T0" fmla="*/ 20 w 62"/>
                <a:gd name="T1" fmla="*/ 12 h 59"/>
                <a:gd name="T2" fmla="*/ 39 w 62"/>
                <a:gd name="T3" fmla="*/ 0 h 59"/>
                <a:gd name="T4" fmla="*/ 47 w 62"/>
                <a:gd name="T5" fmla="*/ 2 h 59"/>
                <a:gd name="T6" fmla="*/ 52 w 62"/>
                <a:gd name="T7" fmla="*/ 10 h 59"/>
                <a:gd name="T8" fmla="*/ 54 w 62"/>
                <a:gd name="T9" fmla="*/ 21 h 59"/>
                <a:gd name="T10" fmla="*/ 54 w 62"/>
                <a:gd name="T11" fmla="*/ 46 h 59"/>
                <a:gd name="T12" fmla="*/ 54 w 62"/>
                <a:gd name="T13" fmla="*/ 53 h 59"/>
                <a:gd name="T14" fmla="*/ 57 w 62"/>
                <a:gd name="T15" fmla="*/ 55 h 59"/>
                <a:gd name="T16" fmla="*/ 62 w 62"/>
                <a:gd name="T17" fmla="*/ 56 h 59"/>
                <a:gd name="T18" fmla="*/ 62 w 62"/>
                <a:gd name="T19" fmla="*/ 59 h 59"/>
                <a:gd name="T20" fmla="*/ 34 w 62"/>
                <a:gd name="T21" fmla="*/ 59 h 59"/>
                <a:gd name="T22" fmla="*/ 34 w 62"/>
                <a:gd name="T23" fmla="*/ 56 h 59"/>
                <a:gd name="T24" fmla="*/ 35 w 62"/>
                <a:gd name="T25" fmla="*/ 56 h 59"/>
                <a:gd name="T26" fmla="*/ 41 w 62"/>
                <a:gd name="T27" fmla="*/ 55 h 59"/>
                <a:gd name="T28" fmla="*/ 43 w 62"/>
                <a:gd name="T29" fmla="*/ 52 h 59"/>
                <a:gd name="T30" fmla="*/ 43 w 62"/>
                <a:gd name="T31" fmla="*/ 46 h 59"/>
                <a:gd name="T32" fmla="*/ 43 w 62"/>
                <a:gd name="T33" fmla="*/ 22 h 59"/>
                <a:gd name="T34" fmla="*/ 41 w 62"/>
                <a:gd name="T35" fmla="*/ 11 h 59"/>
                <a:gd name="T36" fmla="*/ 34 w 62"/>
                <a:gd name="T37" fmla="*/ 7 h 59"/>
                <a:gd name="T38" fmla="*/ 20 w 62"/>
                <a:gd name="T39" fmla="*/ 15 h 59"/>
                <a:gd name="T40" fmla="*/ 20 w 62"/>
                <a:gd name="T41" fmla="*/ 46 h 59"/>
                <a:gd name="T42" fmla="*/ 20 w 62"/>
                <a:gd name="T43" fmla="*/ 53 h 59"/>
                <a:gd name="T44" fmla="*/ 23 w 62"/>
                <a:gd name="T45" fmla="*/ 55 h 59"/>
                <a:gd name="T46" fmla="*/ 29 w 62"/>
                <a:gd name="T47" fmla="*/ 56 h 59"/>
                <a:gd name="T48" fmla="*/ 29 w 62"/>
                <a:gd name="T49" fmla="*/ 59 h 59"/>
                <a:gd name="T50" fmla="*/ 1 w 62"/>
                <a:gd name="T51" fmla="*/ 59 h 59"/>
                <a:gd name="T52" fmla="*/ 1 w 62"/>
                <a:gd name="T53" fmla="*/ 56 h 59"/>
                <a:gd name="T54" fmla="*/ 2 w 62"/>
                <a:gd name="T55" fmla="*/ 56 h 59"/>
                <a:gd name="T56" fmla="*/ 8 w 62"/>
                <a:gd name="T57" fmla="*/ 54 h 59"/>
                <a:gd name="T58" fmla="*/ 9 w 62"/>
                <a:gd name="T59" fmla="*/ 46 h 59"/>
                <a:gd name="T60" fmla="*/ 9 w 62"/>
                <a:gd name="T61" fmla="*/ 24 h 59"/>
                <a:gd name="T62" fmla="*/ 9 w 62"/>
                <a:gd name="T63" fmla="*/ 12 h 59"/>
                <a:gd name="T64" fmla="*/ 7 w 62"/>
                <a:gd name="T65" fmla="*/ 9 h 59"/>
                <a:gd name="T66" fmla="*/ 5 w 62"/>
                <a:gd name="T67" fmla="*/ 8 h 59"/>
                <a:gd name="T68" fmla="*/ 1 w 62"/>
                <a:gd name="T69" fmla="*/ 9 h 59"/>
                <a:gd name="T70" fmla="*/ 0 w 62"/>
                <a:gd name="T71" fmla="*/ 7 h 59"/>
                <a:gd name="T72" fmla="*/ 17 w 62"/>
                <a:gd name="T73" fmla="*/ 0 h 59"/>
                <a:gd name="T74" fmla="*/ 20 w 62"/>
                <a:gd name="T75" fmla="*/ 0 h 59"/>
                <a:gd name="T76" fmla="*/ 20 w 62"/>
                <a:gd name="T77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" h="59">
                  <a:moveTo>
                    <a:pt x="20" y="12"/>
                  </a:moveTo>
                  <a:cubicBezTo>
                    <a:pt x="26" y="4"/>
                    <a:pt x="33" y="0"/>
                    <a:pt x="39" y="0"/>
                  </a:cubicBezTo>
                  <a:cubicBezTo>
                    <a:pt x="42" y="0"/>
                    <a:pt x="45" y="0"/>
                    <a:pt x="47" y="2"/>
                  </a:cubicBezTo>
                  <a:cubicBezTo>
                    <a:pt x="49" y="4"/>
                    <a:pt x="51" y="6"/>
                    <a:pt x="52" y="10"/>
                  </a:cubicBezTo>
                  <a:cubicBezTo>
                    <a:pt x="53" y="12"/>
                    <a:pt x="54" y="16"/>
                    <a:pt x="54" y="21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9"/>
                    <a:pt x="54" y="52"/>
                    <a:pt x="54" y="53"/>
                  </a:cubicBezTo>
                  <a:cubicBezTo>
                    <a:pt x="55" y="54"/>
                    <a:pt x="56" y="55"/>
                    <a:pt x="57" y="55"/>
                  </a:cubicBezTo>
                  <a:cubicBezTo>
                    <a:pt x="58" y="56"/>
                    <a:pt x="60" y="56"/>
                    <a:pt x="62" y="56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3" y="52"/>
                  </a:cubicBezTo>
                  <a:cubicBezTo>
                    <a:pt x="43" y="51"/>
                    <a:pt x="43" y="49"/>
                    <a:pt x="43" y="46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3" y="13"/>
                    <a:pt x="41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29" y="7"/>
                    <a:pt x="25" y="10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50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5" y="56"/>
                    <a:pt x="7" y="56"/>
                    <a:pt x="8" y="54"/>
                  </a:cubicBezTo>
                  <a:cubicBezTo>
                    <a:pt x="9" y="53"/>
                    <a:pt x="9" y="50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Freeform 25"/>
            <p:cNvSpPr>
              <a:spLocks noEditPoints="1"/>
            </p:cNvSpPr>
            <p:nvPr/>
          </p:nvSpPr>
          <p:spPr bwMode="auto">
            <a:xfrm>
              <a:off x="4960" y="2096"/>
              <a:ext cx="114" cy="143"/>
            </a:xfrm>
            <a:custGeom>
              <a:avLst/>
              <a:gdLst>
                <a:gd name="T0" fmla="*/ 9 w 48"/>
                <a:gd name="T1" fmla="*/ 23 h 60"/>
                <a:gd name="T2" fmla="*/ 15 w 48"/>
                <a:gd name="T3" fmla="*/ 43 h 60"/>
                <a:gd name="T4" fmla="*/ 29 w 48"/>
                <a:gd name="T5" fmla="*/ 50 h 60"/>
                <a:gd name="T6" fmla="*/ 39 w 48"/>
                <a:gd name="T7" fmla="*/ 47 h 60"/>
                <a:gd name="T8" fmla="*/ 46 w 48"/>
                <a:gd name="T9" fmla="*/ 36 h 60"/>
                <a:gd name="T10" fmla="*/ 48 w 48"/>
                <a:gd name="T11" fmla="*/ 38 h 60"/>
                <a:gd name="T12" fmla="*/ 41 w 48"/>
                <a:gd name="T13" fmla="*/ 53 h 60"/>
                <a:gd name="T14" fmla="*/ 25 w 48"/>
                <a:gd name="T15" fmla="*/ 60 h 60"/>
                <a:gd name="T16" fmla="*/ 7 w 48"/>
                <a:gd name="T17" fmla="*/ 52 h 60"/>
                <a:gd name="T18" fmla="*/ 0 w 48"/>
                <a:gd name="T19" fmla="*/ 31 h 60"/>
                <a:gd name="T20" fmla="*/ 7 w 48"/>
                <a:gd name="T21" fmla="*/ 8 h 60"/>
                <a:gd name="T22" fmla="*/ 26 w 48"/>
                <a:gd name="T23" fmla="*/ 0 h 60"/>
                <a:gd name="T24" fmla="*/ 42 w 48"/>
                <a:gd name="T25" fmla="*/ 6 h 60"/>
                <a:gd name="T26" fmla="*/ 48 w 48"/>
                <a:gd name="T27" fmla="*/ 23 h 60"/>
                <a:gd name="T28" fmla="*/ 9 w 48"/>
                <a:gd name="T29" fmla="*/ 23 h 60"/>
                <a:gd name="T30" fmla="*/ 9 w 48"/>
                <a:gd name="T31" fmla="*/ 19 h 60"/>
                <a:gd name="T32" fmla="*/ 35 w 48"/>
                <a:gd name="T33" fmla="*/ 19 h 60"/>
                <a:gd name="T34" fmla="*/ 34 w 48"/>
                <a:gd name="T35" fmla="*/ 11 h 60"/>
                <a:gd name="T36" fmla="*/ 29 w 48"/>
                <a:gd name="T37" fmla="*/ 6 h 60"/>
                <a:gd name="T38" fmla="*/ 23 w 48"/>
                <a:gd name="T39" fmla="*/ 4 h 60"/>
                <a:gd name="T40" fmla="*/ 13 w 48"/>
                <a:gd name="T41" fmla="*/ 8 h 60"/>
                <a:gd name="T42" fmla="*/ 9 w 48"/>
                <a:gd name="T43" fmla="*/ 1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60">
                  <a:moveTo>
                    <a:pt x="9" y="23"/>
                  </a:moveTo>
                  <a:cubicBezTo>
                    <a:pt x="9" y="31"/>
                    <a:pt x="11" y="38"/>
                    <a:pt x="15" y="43"/>
                  </a:cubicBezTo>
                  <a:cubicBezTo>
                    <a:pt x="19" y="48"/>
                    <a:pt x="24" y="50"/>
                    <a:pt x="29" y="50"/>
                  </a:cubicBezTo>
                  <a:cubicBezTo>
                    <a:pt x="33" y="50"/>
                    <a:pt x="36" y="49"/>
                    <a:pt x="39" y="47"/>
                  </a:cubicBezTo>
                  <a:cubicBezTo>
                    <a:pt x="42" y="45"/>
                    <a:pt x="44" y="41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43"/>
                    <a:pt x="45" y="49"/>
                    <a:pt x="41" y="53"/>
                  </a:cubicBezTo>
                  <a:cubicBezTo>
                    <a:pt x="36" y="58"/>
                    <a:pt x="31" y="60"/>
                    <a:pt x="25" y="60"/>
                  </a:cubicBezTo>
                  <a:cubicBezTo>
                    <a:pt x="18" y="60"/>
                    <a:pt x="12" y="58"/>
                    <a:pt x="7" y="52"/>
                  </a:cubicBezTo>
                  <a:cubicBezTo>
                    <a:pt x="2" y="47"/>
                    <a:pt x="0" y="40"/>
                    <a:pt x="0" y="31"/>
                  </a:cubicBezTo>
                  <a:cubicBezTo>
                    <a:pt x="0" y="21"/>
                    <a:pt x="2" y="13"/>
                    <a:pt x="7" y="8"/>
                  </a:cubicBezTo>
                  <a:cubicBezTo>
                    <a:pt x="12" y="2"/>
                    <a:pt x="19" y="0"/>
                    <a:pt x="26" y="0"/>
                  </a:cubicBezTo>
                  <a:cubicBezTo>
                    <a:pt x="33" y="0"/>
                    <a:pt x="38" y="2"/>
                    <a:pt x="42" y="6"/>
                  </a:cubicBezTo>
                  <a:cubicBezTo>
                    <a:pt x="46" y="10"/>
                    <a:pt x="48" y="16"/>
                    <a:pt x="48" y="23"/>
                  </a:cubicBezTo>
                  <a:lnTo>
                    <a:pt x="9" y="23"/>
                  </a:lnTo>
                  <a:close/>
                  <a:moveTo>
                    <a:pt x="9" y="19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6"/>
                    <a:pt x="34" y="13"/>
                    <a:pt x="34" y="11"/>
                  </a:cubicBezTo>
                  <a:cubicBezTo>
                    <a:pt x="33" y="9"/>
                    <a:pt x="31" y="7"/>
                    <a:pt x="29" y="6"/>
                  </a:cubicBezTo>
                  <a:cubicBezTo>
                    <a:pt x="27" y="5"/>
                    <a:pt x="25" y="4"/>
                    <a:pt x="23" y="4"/>
                  </a:cubicBezTo>
                  <a:cubicBezTo>
                    <a:pt x="19" y="4"/>
                    <a:pt x="16" y="5"/>
                    <a:pt x="13" y="8"/>
                  </a:cubicBezTo>
                  <a:cubicBezTo>
                    <a:pt x="11" y="11"/>
                    <a:pt x="9" y="14"/>
                    <a:pt x="9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0" name="Freeform 26"/>
            <p:cNvSpPr>
              <a:spLocks/>
            </p:cNvSpPr>
            <p:nvPr/>
          </p:nvSpPr>
          <p:spPr bwMode="auto">
            <a:xfrm>
              <a:off x="5086" y="2096"/>
              <a:ext cx="99" cy="140"/>
            </a:xfrm>
            <a:custGeom>
              <a:avLst/>
              <a:gdLst>
                <a:gd name="T0" fmla="*/ 20 w 42"/>
                <a:gd name="T1" fmla="*/ 0 h 59"/>
                <a:gd name="T2" fmla="*/ 20 w 42"/>
                <a:gd name="T3" fmla="*/ 12 h 59"/>
                <a:gd name="T4" fmla="*/ 34 w 42"/>
                <a:gd name="T5" fmla="*/ 0 h 59"/>
                <a:gd name="T6" fmla="*/ 40 w 42"/>
                <a:gd name="T7" fmla="*/ 2 h 59"/>
                <a:gd name="T8" fmla="*/ 42 w 42"/>
                <a:gd name="T9" fmla="*/ 7 h 59"/>
                <a:gd name="T10" fmla="*/ 41 w 42"/>
                <a:gd name="T11" fmla="*/ 11 h 59"/>
                <a:gd name="T12" fmla="*/ 37 w 42"/>
                <a:gd name="T13" fmla="*/ 12 h 59"/>
                <a:gd name="T14" fmla="*/ 32 w 42"/>
                <a:gd name="T15" fmla="*/ 10 h 59"/>
                <a:gd name="T16" fmla="*/ 28 w 42"/>
                <a:gd name="T17" fmla="*/ 8 h 59"/>
                <a:gd name="T18" fmla="*/ 25 w 42"/>
                <a:gd name="T19" fmla="*/ 9 h 59"/>
                <a:gd name="T20" fmla="*/ 20 w 42"/>
                <a:gd name="T21" fmla="*/ 18 h 59"/>
                <a:gd name="T22" fmla="*/ 20 w 42"/>
                <a:gd name="T23" fmla="*/ 45 h 59"/>
                <a:gd name="T24" fmla="*/ 21 w 42"/>
                <a:gd name="T25" fmla="*/ 52 h 59"/>
                <a:gd name="T26" fmla="*/ 24 w 42"/>
                <a:gd name="T27" fmla="*/ 55 h 59"/>
                <a:gd name="T28" fmla="*/ 30 w 42"/>
                <a:gd name="T29" fmla="*/ 56 h 59"/>
                <a:gd name="T30" fmla="*/ 30 w 42"/>
                <a:gd name="T31" fmla="*/ 59 h 59"/>
                <a:gd name="T32" fmla="*/ 0 w 42"/>
                <a:gd name="T33" fmla="*/ 59 h 59"/>
                <a:gd name="T34" fmla="*/ 0 w 42"/>
                <a:gd name="T35" fmla="*/ 56 h 59"/>
                <a:gd name="T36" fmla="*/ 7 w 42"/>
                <a:gd name="T37" fmla="*/ 55 h 59"/>
                <a:gd name="T38" fmla="*/ 9 w 42"/>
                <a:gd name="T39" fmla="*/ 52 h 59"/>
                <a:gd name="T40" fmla="*/ 9 w 42"/>
                <a:gd name="T41" fmla="*/ 46 h 59"/>
                <a:gd name="T42" fmla="*/ 9 w 42"/>
                <a:gd name="T43" fmla="*/ 23 h 59"/>
                <a:gd name="T44" fmla="*/ 9 w 42"/>
                <a:gd name="T45" fmla="*/ 12 h 59"/>
                <a:gd name="T46" fmla="*/ 7 w 42"/>
                <a:gd name="T47" fmla="*/ 9 h 59"/>
                <a:gd name="T48" fmla="*/ 5 w 42"/>
                <a:gd name="T49" fmla="*/ 8 h 59"/>
                <a:gd name="T50" fmla="*/ 0 w 42"/>
                <a:gd name="T51" fmla="*/ 9 h 59"/>
                <a:gd name="T52" fmla="*/ 0 w 42"/>
                <a:gd name="T53" fmla="*/ 7 h 59"/>
                <a:gd name="T54" fmla="*/ 17 w 42"/>
                <a:gd name="T55" fmla="*/ 0 h 59"/>
                <a:gd name="T56" fmla="*/ 20 w 42"/>
                <a:gd name="T5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59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4" y="4"/>
                    <a:pt x="29" y="0"/>
                    <a:pt x="34" y="0"/>
                  </a:cubicBezTo>
                  <a:cubicBezTo>
                    <a:pt x="37" y="0"/>
                    <a:pt x="38" y="0"/>
                    <a:pt x="40" y="2"/>
                  </a:cubicBezTo>
                  <a:cubicBezTo>
                    <a:pt x="41" y="3"/>
                    <a:pt x="42" y="5"/>
                    <a:pt x="42" y="7"/>
                  </a:cubicBezTo>
                  <a:cubicBezTo>
                    <a:pt x="42" y="8"/>
                    <a:pt x="42" y="10"/>
                    <a:pt x="41" y="11"/>
                  </a:cubicBezTo>
                  <a:cubicBezTo>
                    <a:pt x="40" y="12"/>
                    <a:pt x="38" y="12"/>
                    <a:pt x="37" y="12"/>
                  </a:cubicBezTo>
                  <a:cubicBezTo>
                    <a:pt x="35" y="12"/>
                    <a:pt x="34" y="12"/>
                    <a:pt x="32" y="10"/>
                  </a:cubicBezTo>
                  <a:cubicBezTo>
                    <a:pt x="30" y="9"/>
                    <a:pt x="29" y="8"/>
                    <a:pt x="28" y="8"/>
                  </a:cubicBezTo>
                  <a:cubicBezTo>
                    <a:pt x="27" y="8"/>
                    <a:pt x="26" y="8"/>
                    <a:pt x="25" y="9"/>
                  </a:cubicBezTo>
                  <a:cubicBezTo>
                    <a:pt x="23" y="11"/>
                    <a:pt x="22" y="14"/>
                    <a:pt x="20" y="18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8"/>
                    <a:pt x="20" y="51"/>
                    <a:pt x="21" y="52"/>
                  </a:cubicBezTo>
                  <a:cubicBezTo>
                    <a:pt x="21" y="54"/>
                    <a:pt x="22" y="54"/>
                    <a:pt x="24" y="55"/>
                  </a:cubicBezTo>
                  <a:cubicBezTo>
                    <a:pt x="25" y="56"/>
                    <a:pt x="27" y="56"/>
                    <a:pt x="30" y="5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" y="56"/>
                    <a:pt x="5" y="56"/>
                    <a:pt x="7" y="55"/>
                  </a:cubicBezTo>
                  <a:cubicBezTo>
                    <a:pt x="8" y="54"/>
                    <a:pt x="8" y="53"/>
                    <a:pt x="9" y="52"/>
                  </a:cubicBezTo>
                  <a:cubicBezTo>
                    <a:pt x="9" y="51"/>
                    <a:pt x="9" y="49"/>
                    <a:pt x="9" y="46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1" name="Freeform 27"/>
            <p:cNvSpPr>
              <a:spLocks/>
            </p:cNvSpPr>
            <p:nvPr/>
          </p:nvSpPr>
          <p:spPr bwMode="auto">
            <a:xfrm>
              <a:off x="3381" y="2286"/>
              <a:ext cx="82" cy="100"/>
            </a:xfrm>
            <a:custGeom>
              <a:avLst/>
              <a:gdLst>
                <a:gd name="T0" fmla="*/ 35 w 35"/>
                <a:gd name="T1" fmla="*/ 0 h 42"/>
                <a:gd name="T2" fmla="*/ 35 w 35"/>
                <a:gd name="T3" fmla="*/ 10 h 42"/>
                <a:gd name="T4" fmla="*/ 34 w 35"/>
                <a:gd name="T5" fmla="*/ 10 h 42"/>
                <a:gd name="T6" fmla="*/ 33 w 35"/>
                <a:gd name="T7" fmla="*/ 6 h 42"/>
                <a:gd name="T8" fmla="*/ 31 w 35"/>
                <a:gd name="T9" fmla="*/ 4 h 42"/>
                <a:gd name="T10" fmla="*/ 26 w 35"/>
                <a:gd name="T11" fmla="*/ 3 h 42"/>
                <a:gd name="T12" fmla="*/ 21 w 35"/>
                <a:gd name="T13" fmla="*/ 3 h 42"/>
                <a:gd name="T14" fmla="*/ 21 w 35"/>
                <a:gd name="T15" fmla="*/ 35 h 42"/>
                <a:gd name="T16" fmla="*/ 21 w 35"/>
                <a:gd name="T17" fmla="*/ 40 h 42"/>
                <a:gd name="T18" fmla="*/ 25 w 35"/>
                <a:gd name="T19" fmla="*/ 41 h 42"/>
                <a:gd name="T20" fmla="*/ 26 w 35"/>
                <a:gd name="T21" fmla="*/ 41 h 42"/>
                <a:gd name="T22" fmla="*/ 26 w 35"/>
                <a:gd name="T23" fmla="*/ 42 h 42"/>
                <a:gd name="T24" fmla="*/ 9 w 35"/>
                <a:gd name="T25" fmla="*/ 42 h 42"/>
                <a:gd name="T26" fmla="*/ 9 w 35"/>
                <a:gd name="T27" fmla="*/ 41 h 42"/>
                <a:gd name="T28" fmla="*/ 10 w 35"/>
                <a:gd name="T29" fmla="*/ 41 h 42"/>
                <a:gd name="T30" fmla="*/ 14 w 35"/>
                <a:gd name="T31" fmla="*/ 39 h 42"/>
                <a:gd name="T32" fmla="*/ 15 w 35"/>
                <a:gd name="T33" fmla="*/ 35 h 42"/>
                <a:gd name="T34" fmla="*/ 15 w 35"/>
                <a:gd name="T35" fmla="*/ 3 h 42"/>
                <a:gd name="T36" fmla="*/ 10 w 35"/>
                <a:gd name="T37" fmla="*/ 3 h 42"/>
                <a:gd name="T38" fmla="*/ 5 w 35"/>
                <a:gd name="T39" fmla="*/ 3 h 42"/>
                <a:gd name="T40" fmla="*/ 3 w 35"/>
                <a:gd name="T41" fmla="*/ 6 h 42"/>
                <a:gd name="T42" fmla="*/ 1 w 35"/>
                <a:gd name="T43" fmla="*/ 10 h 42"/>
                <a:gd name="T44" fmla="*/ 0 w 35"/>
                <a:gd name="T45" fmla="*/ 10 h 42"/>
                <a:gd name="T46" fmla="*/ 1 w 35"/>
                <a:gd name="T47" fmla="*/ 0 h 42"/>
                <a:gd name="T48" fmla="*/ 35 w 35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42">
                  <a:moveTo>
                    <a:pt x="35" y="0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ubicBezTo>
                    <a:pt x="32" y="5"/>
                    <a:pt x="32" y="4"/>
                    <a:pt x="31" y="4"/>
                  </a:cubicBezTo>
                  <a:cubicBezTo>
                    <a:pt x="30" y="3"/>
                    <a:pt x="28" y="3"/>
                    <a:pt x="26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7"/>
                    <a:pt x="21" y="39"/>
                    <a:pt x="21" y="40"/>
                  </a:cubicBezTo>
                  <a:cubicBezTo>
                    <a:pt x="22" y="41"/>
                    <a:pt x="23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41"/>
                    <a:pt x="13" y="40"/>
                    <a:pt x="14" y="39"/>
                  </a:cubicBezTo>
                  <a:cubicBezTo>
                    <a:pt x="14" y="39"/>
                    <a:pt x="15" y="37"/>
                    <a:pt x="15" y="3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6" y="3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2" name="Freeform 28"/>
            <p:cNvSpPr>
              <a:spLocks/>
            </p:cNvSpPr>
            <p:nvPr/>
          </p:nvSpPr>
          <p:spPr bwMode="auto">
            <a:xfrm>
              <a:off x="3471" y="2286"/>
              <a:ext cx="101" cy="100"/>
            </a:xfrm>
            <a:custGeom>
              <a:avLst/>
              <a:gdLst>
                <a:gd name="T0" fmla="*/ 12 w 43"/>
                <a:gd name="T1" fmla="*/ 20 h 42"/>
                <a:gd name="T2" fmla="*/ 31 w 43"/>
                <a:gd name="T3" fmla="*/ 20 h 42"/>
                <a:gd name="T4" fmla="*/ 31 w 43"/>
                <a:gd name="T5" fmla="*/ 8 h 42"/>
                <a:gd name="T6" fmla="*/ 31 w 43"/>
                <a:gd name="T7" fmla="*/ 4 h 42"/>
                <a:gd name="T8" fmla="*/ 29 w 43"/>
                <a:gd name="T9" fmla="*/ 2 h 42"/>
                <a:gd name="T10" fmla="*/ 27 w 43"/>
                <a:gd name="T11" fmla="*/ 1 h 42"/>
                <a:gd name="T12" fmla="*/ 25 w 43"/>
                <a:gd name="T13" fmla="*/ 1 h 42"/>
                <a:gd name="T14" fmla="*/ 25 w 43"/>
                <a:gd name="T15" fmla="*/ 0 h 42"/>
                <a:gd name="T16" fmla="*/ 43 w 43"/>
                <a:gd name="T17" fmla="*/ 0 h 42"/>
                <a:gd name="T18" fmla="*/ 43 w 43"/>
                <a:gd name="T19" fmla="*/ 1 h 42"/>
                <a:gd name="T20" fmla="*/ 42 w 43"/>
                <a:gd name="T21" fmla="*/ 1 h 42"/>
                <a:gd name="T22" fmla="*/ 39 w 43"/>
                <a:gd name="T23" fmla="*/ 2 h 42"/>
                <a:gd name="T24" fmla="*/ 37 w 43"/>
                <a:gd name="T25" fmla="*/ 4 h 42"/>
                <a:gd name="T26" fmla="*/ 37 w 43"/>
                <a:gd name="T27" fmla="*/ 8 h 42"/>
                <a:gd name="T28" fmla="*/ 37 w 43"/>
                <a:gd name="T29" fmla="*/ 35 h 42"/>
                <a:gd name="T30" fmla="*/ 37 w 43"/>
                <a:gd name="T31" fmla="*/ 39 h 42"/>
                <a:gd name="T32" fmla="*/ 39 w 43"/>
                <a:gd name="T33" fmla="*/ 40 h 42"/>
                <a:gd name="T34" fmla="*/ 42 w 43"/>
                <a:gd name="T35" fmla="*/ 41 h 42"/>
                <a:gd name="T36" fmla="*/ 43 w 43"/>
                <a:gd name="T37" fmla="*/ 41 h 42"/>
                <a:gd name="T38" fmla="*/ 43 w 43"/>
                <a:gd name="T39" fmla="*/ 42 h 42"/>
                <a:gd name="T40" fmla="*/ 25 w 43"/>
                <a:gd name="T41" fmla="*/ 42 h 42"/>
                <a:gd name="T42" fmla="*/ 25 w 43"/>
                <a:gd name="T43" fmla="*/ 41 h 42"/>
                <a:gd name="T44" fmla="*/ 27 w 43"/>
                <a:gd name="T45" fmla="*/ 41 h 42"/>
                <a:gd name="T46" fmla="*/ 30 w 43"/>
                <a:gd name="T47" fmla="*/ 39 h 42"/>
                <a:gd name="T48" fmla="*/ 31 w 43"/>
                <a:gd name="T49" fmla="*/ 35 h 42"/>
                <a:gd name="T50" fmla="*/ 31 w 43"/>
                <a:gd name="T51" fmla="*/ 22 h 42"/>
                <a:gd name="T52" fmla="*/ 12 w 43"/>
                <a:gd name="T53" fmla="*/ 22 h 42"/>
                <a:gd name="T54" fmla="*/ 12 w 43"/>
                <a:gd name="T55" fmla="*/ 35 h 42"/>
                <a:gd name="T56" fmla="*/ 12 w 43"/>
                <a:gd name="T57" fmla="*/ 39 h 42"/>
                <a:gd name="T58" fmla="*/ 13 w 43"/>
                <a:gd name="T59" fmla="*/ 40 h 42"/>
                <a:gd name="T60" fmla="*/ 16 w 43"/>
                <a:gd name="T61" fmla="*/ 41 h 42"/>
                <a:gd name="T62" fmla="*/ 18 w 43"/>
                <a:gd name="T63" fmla="*/ 41 h 42"/>
                <a:gd name="T64" fmla="*/ 18 w 43"/>
                <a:gd name="T65" fmla="*/ 42 h 42"/>
                <a:gd name="T66" fmla="*/ 0 w 43"/>
                <a:gd name="T67" fmla="*/ 42 h 42"/>
                <a:gd name="T68" fmla="*/ 0 w 43"/>
                <a:gd name="T69" fmla="*/ 41 h 42"/>
                <a:gd name="T70" fmla="*/ 1 w 43"/>
                <a:gd name="T71" fmla="*/ 41 h 42"/>
                <a:gd name="T72" fmla="*/ 5 w 43"/>
                <a:gd name="T73" fmla="*/ 39 h 42"/>
                <a:gd name="T74" fmla="*/ 6 w 43"/>
                <a:gd name="T75" fmla="*/ 35 h 42"/>
                <a:gd name="T76" fmla="*/ 6 w 43"/>
                <a:gd name="T77" fmla="*/ 8 h 42"/>
                <a:gd name="T78" fmla="*/ 5 w 43"/>
                <a:gd name="T79" fmla="*/ 4 h 42"/>
                <a:gd name="T80" fmla="*/ 4 w 43"/>
                <a:gd name="T81" fmla="*/ 2 h 42"/>
                <a:gd name="T82" fmla="*/ 1 w 43"/>
                <a:gd name="T83" fmla="*/ 1 h 42"/>
                <a:gd name="T84" fmla="*/ 0 w 43"/>
                <a:gd name="T85" fmla="*/ 1 h 42"/>
                <a:gd name="T86" fmla="*/ 0 w 43"/>
                <a:gd name="T87" fmla="*/ 0 h 42"/>
                <a:gd name="T88" fmla="*/ 18 w 43"/>
                <a:gd name="T89" fmla="*/ 0 h 42"/>
                <a:gd name="T90" fmla="*/ 18 w 43"/>
                <a:gd name="T91" fmla="*/ 1 h 42"/>
                <a:gd name="T92" fmla="*/ 16 w 43"/>
                <a:gd name="T93" fmla="*/ 1 h 42"/>
                <a:gd name="T94" fmla="*/ 13 w 43"/>
                <a:gd name="T95" fmla="*/ 2 h 42"/>
                <a:gd name="T96" fmla="*/ 12 w 43"/>
                <a:gd name="T97" fmla="*/ 4 h 42"/>
                <a:gd name="T98" fmla="*/ 12 w 43"/>
                <a:gd name="T99" fmla="*/ 8 h 42"/>
                <a:gd name="T100" fmla="*/ 12 w 43"/>
                <a:gd name="T101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" h="42">
                  <a:moveTo>
                    <a:pt x="12" y="20"/>
                  </a:moveTo>
                  <a:cubicBezTo>
                    <a:pt x="31" y="20"/>
                    <a:pt x="31" y="20"/>
                    <a:pt x="31" y="20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6"/>
                    <a:pt x="31" y="4"/>
                    <a:pt x="31" y="4"/>
                  </a:cubicBezTo>
                  <a:cubicBezTo>
                    <a:pt x="31" y="3"/>
                    <a:pt x="30" y="3"/>
                    <a:pt x="29" y="2"/>
                  </a:cubicBezTo>
                  <a:cubicBezTo>
                    <a:pt x="29" y="2"/>
                    <a:pt x="28" y="1"/>
                    <a:pt x="2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0" y="2"/>
                    <a:pt x="39" y="2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6"/>
                    <a:pt x="37" y="8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7"/>
                    <a:pt x="37" y="38"/>
                    <a:pt x="37" y="39"/>
                  </a:cubicBezTo>
                  <a:cubicBezTo>
                    <a:pt x="38" y="39"/>
                    <a:pt x="38" y="40"/>
                    <a:pt x="39" y="40"/>
                  </a:cubicBezTo>
                  <a:cubicBezTo>
                    <a:pt x="40" y="41"/>
                    <a:pt x="41" y="41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1"/>
                    <a:pt x="30" y="40"/>
                    <a:pt x="30" y="39"/>
                  </a:cubicBezTo>
                  <a:cubicBezTo>
                    <a:pt x="31" y="39"/>
                    <a:pt x="31" y="37"/>
                    <a:pt x="31" y="35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2"/>
                    <a:pt x="13" y="2"/>
                  </a:cubicBezTo>
                  <a:cubicBezTo>
                    <a:pt x="13" y="3"/>
                    <a:pt x="12" y="3"/>
                    <a:pt x="12" y="4"/>
                  </a:cubicBezTo>
                  <a:cubicBezTo>
                    <a:pt x="12" y="4"/>
                    <a:pt x="12" y="6"/>
                    <a:pt x="12" y="8"/>
                  </a:cubicBezTo>
                  <a:lnTo>
                    <a:pt x="12" y="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3" name="Freeform 29"/>
            <p:cNvSpPr>
              <a:spLocks/>
            </p:cNvSpPr>
            <p:nvPr/>
          </p:nvSpPr>
          <p:spPr bwMode="auto">
            <a:xfrm>
              <a:off x="3580" y="2286"/>
              <a:ext cx="82" cy="100"/>
            </a:xfrm>
            <a:custGeom>
              <a:avLst/>
              <a:gdLst>
                <a:gd name="T0" fmla="*/ 12 w 35"/>
                <a:gd name="T1" fmla="*/ 3 h 42"/>
                <a:gd name="T2" fmla="*/ 12 w 35"/>
                <a:gd name="T3" fmla="*/ 19 h 42"/>
                <a:gd name="T4" fmla="*/ 21 w 35"/>
                <a:gd name="T5" fmla="*/ 19 h 42"/>
                <a:gd name="T6" fmla="*/ 25 w 35"/>
                <a:gd name="T7" fmla="*/ 18 h 42"/>
                <a:gd name="T8" fmla="*/ 27 w 35"/>
                <a:gd name="T9" fmla="*/ 13 h 42"/>
                <a:gd name="T10" fmla="*/ 28 w 35"/>
                <a:gd name="T11" fmla="*/ 13 h 42"/>
                <a:gd name="T12" fmla="*/ 28 w 35"/>
                <a:gd name="T13" fmla="*/ 28 h 42"/>
                <a:gd name="T14" fmla="*/ 27 w 35"/>
                <a:gd name="T15" fmla="*/ 28 h 42"/>
                <a:gd name="T16" fmla="*/ 26 w 35"/>
                <a:gd name="T17" fmla="*/ 24 h 42"/>
                <a:gd name="T18" fmla="*/ 25 w 35"/>
                <a:gd name="T19" fmla="*/ 22 h 42"/>
                <a:gd name="T20" fmla="*/ 21 w 35"/>
                <a:gd name="T21" fmla="*/ 21 h 42"/>
                <a:gd name="T22" fmla="*/ 12 w 35"/>
                <a:gd name="T23" fmla="*/ 21 h 42"/>
                <a:gd name="T24" fmla="*/ 12 w 35"/>
                <a:gd name="T25" fmla="*/ 35 h 42"/>
                <a:gd name="T26" fmla="*/ 12 w 35"/>
                <a:gd name="T27" fmla="*/ 39 h 42"/>
                <a:gd name="T28" fmla="*/ 13 w 35"/>
                <a:gd name="T29" fmla="*/ 39 h 42"/>
                <a:gd name="T30" fmla="*/ 15 w 35"/>
                <a:gd name="T31" fmla="*/ 40 h 42"/>
                <a:gd name="T32" fmla="*/ 22 w 35"/>
                <a:gd name="T33" fmla="*/ 40 h 42"/>
                <a:gd name="T34" fmla="*/ 27 w 35"/>
                <a:gd name="T35" fmla="*/ 39 h 42"/>
                <a:gd name="T36" fmla="*/ 30 w 35"/>
                <a:gd name="T37" fmla="*/ 37 h 42"/>
                <a:gd name="T38" fmla="*/ 34 w 35"/>
                <a:gd name="T39" fmla="*/ 32 h 42"/>
                <a:gd name="T40" fmla="*/ 35 w 35"/>
                <a:gd name="T41" fmla="*/ 32 h 42"/>
                <a:gd name="T42" fmla="*/ 32 w 35"/>
                <a:gd name="T43" fmla="*/ 42 h 42"/>
                <a:gd name="T44" fmla="*/ 0 w 35"/>
                <a:gd name="T45" fmla="*/ 42 h 42"/>
                <a:gd name="T46" fmla="*/ 0 w 35"/>
                <a:gd name="T47" fmla="*/ 41 h 42"/>
                <a:gd name="T48" fmla="*/ 1 w 35"/>
                <a:gd name="T49" fmla="*/ 41 h 42"/>
                <a:gd name="T50" fmla="*/ 4 w 35"/>
                <a:gd name="T51" fmla="*/ 40 h 42"/>
                <a:gd name="T52" fmla="*/ 5 w 35"/>
                <a:gd name="T53" fmla="*/ 39 h 42"/>
                <a:gd name="T54" fmla="*/ 6 w 35"/>
                <a:gd name="T55" fmla="*/ 35 h 42"/>
                <a:gd name="T56" fmla="*/ 6 w 35"/>
                <a:gd name="T57" fmla="*/ 8 h 42"/>
                <a:gd name="T58" fmla="*/ 5 w 35"/>
                <a:gd name="T59" fmla="*/ 3 h 42"/>
                <a:gd name="T60" fmla="*/ 1 w 35"/>
                <a:gd name="T61" fmla="*/ 1 h 42"/>
                <a:gd name="T62" fmla="*/ 0 w 35"/>
                <a:gd name="T63" fmla="*/ 1 h 42"/>
                <a:gd name="T64" fmla="*/ 0 w 35"/>
                <a:gd name="T65" fmla="*/ 0 h 42"/>
                <a:gd name="T66" fmla="*/ 32 w 35"/>
                <a:gd name="T67" fmla="*/ 0 h 42"/>
                <a:gd name="T68" fmla="*/ 32 w 35"/>
                <a:gd name="T69" fmla="*/ 9 h 42"/>
                <a:gd name="T70" fmla="*/ 31 w 35"/>
                <a:gd name="T71" fmla="*/ 9 h 42"/>
                <a:gd name="T72" fmla="*/ 30 w 35"/>
                <a:gd name="T73" fmla="*/ 5 h 42"/>
                <a:gd name="T74" fmla="*/ 27 w 35"/>
                <a:gd name="T75" fmla="*/ 3 h 42"/>
                <a:gd name="T76" fmla="*/ 23 w 35"/>
                <a:gd name="T77" fmla="*/ 3 h 42"/>
                <a:gd name="T78" fmla="*/ 12 w 35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9"/>
                    <a:pt x="25" y="19"/>
                    <a:pt x="25" y="18"/>
                  </a:cubicBezTo>
                  <a:cubicBezTo>
                    <a:pt x="27" y="17"/>
                    <a:pt x="27" y="15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6"/>
                    <a:pt x="27" y="24"/>
                    <a:pt x="26" y="24"/>
                  </a:cubicBezTo>
                  <a:cubicBezTo>
                    <a:pt x="26" y="23"/>
                    <a:pt x="25" y="22"/>
                    <a:pt x="25" y="22"/>
                  </a:cubicBezTo>
                  <a:cubicBezTo>
                    <a:pt x="24" y="22"/>
                    <a:pt x="22" y="21"/>
                    <a:pt x="2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2" y="39"/>
                    <a:pt x="13" y="39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6" y="40"/>
                    <a:pt x="27" y="39"/>
                  </a:cubicBezTo>
                  <a:cubicBezTo>
                    <a:pt x="28" y="39"/>
                    <a:pt x="29" y="38"/>
                    <a:pt x="30" y="37"/>
                  </a:cubicBezTo>
                  <a:cubicBezTo>
                    <a:pt x="32" y="36"/>
                    <a:pt x="33" y="34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1"/>
                    <a:pt x="3" y="41"/>
                    <a:pt x="4" y="40"/>
                  </a:cubicBezTo>
                  <a:cubicBezTo>
                    <a:pt x="5" y="40"/>
                    <a:pt x="5" y="39"/>
                    <a:pt x="5" y="39"/>
                  </a:cubicBezTo>
                  <a:cubicBezTo>
                    <a:pt x="5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7"/>
                    <a:pt x="30" y="6"/>
                    <a:pt x="30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26" y="3"/>
                    <a:pt x="25" y="3"/>
                    <a:pt x="23" y="3"/>
                  </a:cubicBezTo>
                  <a:lnTo>
                    <a:pt x="12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4" name="Freeform 30"/>
            <p:cNvSpPr>
              <a:spLocks/>
            </p:cNvSpPr>
            <p:nvPr/>
          </p:nvSpPr>
          <p:spPr bwMode="auto">
            <a:xfrm>
              <a:off x="3710" y="2284"/>
              <a:ext cx="99" cy="105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3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2 w 42"/>
                <a:gd name="T23" fmla="*/ 40 h 44"/>
                <a:gd name="T24" fmla="*/ 32 w 42"/>
                <a:gd name="T25" fmla="*/ 28 h 44"/>
                <a:gd name="T26" fmla="*/ 31 w 42"/>
                <a:gd name="T27" fmla="*/ 23 h 44"/>
                <a:gd name="T28" fmla="*/ 30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2 w 42"/>
                <a:gd name="T39" fmla="*/ 21 h 44"/>
                <a:gd name="T40" fmla="*/ 38 w 42"/>
                <a:gd name="T41" fmla="*/ 23 h 44"/>
                <a:gd name="T42" fmla="*/ 38 w 42"/>
                <a:gd name="T43" fmla="*/ 28 h 44"/>
                <a:gd name="T44" fmla="*/ 38 w 42"/>
                <a:gd name="T45" fmla="*/ 40 h 44"/>
                <a:gd name="T46" fmla="*/ 31 w 42"/>
                <a:gd name="T47" fmla="*/ 43 h 44"/>
                <a:gd name="T48" fmla="*/ 23 w 42"/>
                <a:gd name="T49" fmla="*/ 44 h 44"/>
                <a:gd name="T50" fmla="*/ 5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4 w 42"/>
                <a:gd name="T65" fmla="*/ 3 h 44"/>
                <a:gd name="T66" fmla="*/ 35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30" y="4"/>
                    <a:pt x="26" y="3"/>
                    <a:pt x="23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8" y="29"/>
                    <a:pt x="9" y="32"/>
                  </a:cubicBezTo>
                  <a:cubicBezTo>
                    <a:pt x="11" y="36"/>
                    <a:pt x="13" y="38"/>
                    <a:pt x="15" y="40"/>
                  </a:cubicBezTo>
                  <a:cubicBezTo>
                    <a:pt x="18" y="41"/>
                    <a:pt x="20" y="42"/>
                    <a:pt x="23" y="42"/>
                  </a:cubicBezTo>
                  <a:cubicBezTo>
                    <a:pt x="25" y="42"/>
                    <a:pt x="26" y="42"/>
                    <a:pt x="27" y="41"/>
                  </a:cubicBezTo>
                  <a:cubicBezTo>
                    <a:pt x="29" y="41"/>
                    <a:pt x="30" y="40"/>
                    <a:pt x="32" y="4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5"/>
                    <a:pt x="31" y="24"/>
                    <a:pt x="31" y="23"/>
                  </a:cubicBezTo>
                  <a:cubicBezTo>
                    <a:pt x="31" y="23"/>
                    <a:pt x="30" y="22"/>
                    <a:pt x="30" y="22"/>
                  </a:cubicBezTo>
                  <a:cubicBezTo>
                    <a:pt x="29" y="22"/>
                    <a:pt x="28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8" y="24"/>
                    <a:pt x="38" y="25"/>
                    <a:pt x="38" y="28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5" y="42"/>
                    <a:pt x="33" y="43"/>
                    <a:pt x="31" y="43"/>
                  </a:cubicBezTo>
                  <a:cubicBezTo>
                    <a:pt x="28" y="44"/>
                    <a:pt x="26" y="44"/>
                    <a:pt x="23" y="44"/>
                  </a:cubicBezTo>
                  <a:cubicBezTo>
                    <a:pt x="15" y="44"/>
                    <a:pt x="9" y="41"/>
                    <a:pt x="5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1" y="16"/>
                    <a:pt x="2" y="12"/>
                  </a:cubicBezTo>
                  <a:cubicBezTo>
                    <a:pt x="5" y="8"/>
                    <a:pt x="7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4" y="3"/>
                    <a:pt x="34" y="3"/>
                    <a:pt x="35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5" name="Freeform 31"/>
            <p:cNvSpPr>
              <a:spLocks/>
            </p:cNvSpPr>
            <p:nvPr/>
          </p:nvSpPr>
          <p:spPr bwMode="auto">
            <a:xfrm>
              <a:off x="3814" y="2286"/>
              <a:ext cx="85" cy="100"/>
            </a:xfrm>
            <a:custGeom>
              <a:avLst/>
              <a:gdLst>
                <a:gd name="T0" fmla="*/ 12 w 36"/>
                <a:gd name="T1" fmla="*/ 3 h 42"/>
                <a:gd name="T2" fmla="*/ 12 w 36"/>
                <a:gd name="T3" fmla="*/ 19 h 42"/>
                <a:gd name="T4" fmla="*/ 22 w 36"/>
                <a:gd name="T5" fmla="*/ 19 h 42"/>
                <a:gd name="T6" fmla="*/ 26 w 36"/>
                <a:gd name="T7" fmla="*/ 18 h 42"/>
                <a:gd name="T8" fmla="*/ 28 w 36"/>
                <a:gd name="T9" fmla="*/ 13 h 42"/>
                <a:gd name="T10" fmla="*/ 29 w 36"/>
                <a:gd name="T11" fmla="*/ 13 h 42"/>
                <a:gd name="T12" fmla="*/ 29 w 36"/>
                <a:gd name="T13" fmla="*/ 28 h 42"/>
                <a:gd name="T14" fmla="*/ 28 w 36"/>
                <a:gd name="T15" fmla="*/ 28 h 42"/>
                <a:gd name="T16" fmla="*/ 27 w 36"/>
                <a:gd name="T17" fmla="*/ 24 h 42"/>
                <a:gd name="T18" fmla="*/ 25 w 36"/>
                <a:gd name="T19" fmla="*/ 22 h 42"/>
                <a:gd name="T20" fmla="*/ 22 w 36"/>
                <a:gd name="T21" fmla="*/ 21 h 42"/>
                <a:gd name="T22" fmla="*/ 12 w 36"/>
                <a:gd name="T23" fmla="*/ 21 h 42"/>
                <a:gd name="T24" fmla="*/ 12 w 36"/>
                <a:gd name="T25" fmla="*/ 35 h 42"/>
                <a:gd name="T26" fmla="*/ 13 w 36"/>
                <a:gd name="T27" fmla="*/ 39 h 42"/>
                <a:gd name="T28" fmla="*/ 13 w 36"/>
                <a:gd name="T29" fmla="*/ 39 h 42"/>
                <a:gd name="T30" fmla="*/ 16 w 36"/>
                <a:gd name="T31" fmla="*/ 40 h 42"/>
                <a:gd name="T32" fmla="*/ 23 w 36"/>
                <a:gd name="T33" fmla="*/ 40 h 42"/>
                <a:gd name="T34" fmla="*/ 28 w 36"/>
                <a:gd name="T35" fmla="*/ 39 h 42"/>
                <a:gd name="T36" fmla="*/ 31 w 36"/>
                <a:gd name="T37" fmla="*/ 37 h 42"/>
                <a:gd name="T38" fmla="*/ 35 w 36"/>
                <a:gd name="T39" fmla="*/ 32 h 42"/>
                <a:gd name="T40" fmla="*/ 36 w 36"/>
                <a:gd name="T41" fmla="*/ 32 h 42"/>
                <a:gd name="T42" fmla="*/ 33 w 36"/>
                <a:gd name="T43" fmla="*/ 42 h 42"/>
                <a:gd name="T44" fmla="*/ 0 w 36"/>
                <a:gd name="T45" fmla="*/ 42 h 42"/>
                <a:gd name="T46" fmla="*/ 0 w 36"/>
                <a:gd name="T47" fmla="*/ 41 h 42"/>
                <a:gd name="T48" fmla="*/ 2 w 36"/>
                <a:gd name="T49" fmla="*/ 41 h 42"/>
                <a:gd name="T50" fmla="*/ 5 w 36"/>
                <a:gd name="T51" fmla="*/ 40 h 42"/>
                <a:gd name="T52" fmla="*/ 6 w 36"/>
                <a:gd name="T53" fmla="*/ 39 h 42"/>
                <a:gd name="T54" fmla="*/ 6 w 36"/>
                <a:gd name="T55" fmla="*/ 35 h 42"/>
                <a:gd name="T56" fmla="*/ 6 w 36"/>
                <a:gd name="T57" fmla="*/ 8 h 42"/>
                <a:gd name="T58" fmla="*/ 6 w 36"/>
                <a:gd name="T59" fmla="*/ 3 h 42"/>
                <a:gd name="T60" fmla="*/ 2 w 36"/>
                <a:gd name="T61" fmla="*/ 1 h 42"/>
                <a:gd name="T62" fmla="*/ 0 w 36"/>
                <a:gd name="T63" fmla="*/ 1 h 42"/>
                <a:gd name="T64" fmla="*/ 0 w 36"/>
                <a:gd name="T65" fmla="*/ 0 h 42"/>
                <a:gd name="T66" fmla="*/ 33 w 36"/>
                <a:gd name="T67" fmla="*/ 0 h 42"/>
                <a:gd name="T68" fmla="*/ 33 w 36"/>
                <a:gd name="T69" fmla="*/ 9 h 42"/>
                <a:gd name="T70" fmla="*/ 32 w 36"/>
                <a:gd name="T71" fmla="*/ 9 h 42"/>
                <a:gd name="T72" fmla="*/ 30 w 36"/>
                <a:gd name="T73" fmla="*/ 5 h 42"/>
                <a:gd name="T74" fmla="*/ 28 w 36"/>
                <a:gd name="T75" fmla="*/ 3 h 42"/>
                <a:gd name="T76" fmla="*/ 24 w 36"/>
                <a:gd name="T77" fmla="*/ 3 h 42"/>
                <a:gd name="T78" fmla="*/ 12 w 36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4" y="19"/>
                    <a:pt x="26" y="19"/>
                    <a:pt x="26" y="18"/>
                  </a:cubicBezTo>
                  <a:cubicBezTo>
                    <a:pt x="27" y="17"/>
                    <a:pt x="28" y="15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6"/>
                    <a:pt x="28" y="24"/>
                    <a:pt x="27" y="24"/>
                  </a:cubicBezTo>
                  <a:cubicBezTo>
                    <a:pt x="27" y="23"/>
                    <a:pt x="26" y="22"/>
                    <a:pt x="25" y="22"/>
                  </a:cubicBezTo>
                  <a:cubicBezTo>
                    <a:pt x="25" y="22"/>
                    <a:pt x="23" y="21"/>
                    <a:pt x="2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40"/>
                    <a:pt x="15" y="40"/>
                    <a:pt x="16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30" y="38"/>
                    <a:pt x="31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4" y="41"/>
                    <a:pt x="5" y="40"/>
                  </a:cubicBezTo>
                  <a:cubicBezTo>
                    <a:pt x="5" y="40"/>
                    <a:pt x="6" y="39"/>
                    <a:pt x="6" y="39"/>
                  </a:cubicBezTo>
                  <a:cubicBezTo>
                    <a:pt x="6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6" y="3"/>
                  </a:cubicBezTo>
                  <a:cubicBezTo>
                    <a:pt x="5" y="2"/>
                    <a:pt x="4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7"/>
                    <a:pt x="31" y="6"/>
                    <a:pt x="30" y="5"/>
                  </a:cubicBezTo>
                  <a:cubicBezTo>
                    <a:pt x="30" y="4"/>
                    <a:pt x="29" y="4"/>
                    <a:pt x="28" y="3"/>
                  </a:cubicBezTo>
                  <a:cubicBezTo>
                    <a:pt x="27" y="3"/>
                    <a:pt x="26" y="3"/>
                    <a:pt x="24" y="3"/>
                  </a:cubicBezTo>
                  <a:lnTo>
                    <a:pt x="12" y="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6" name="Freeform 32"/>
            <p:cNvSpPr>
              <a:spLocks noEditPoints="1"/>
            </p:cNvSpPr>
            <p:nvPr/>
          </p:nvSpPr>
          <p:spPr bwMode="auto">
            <a:xfrm>
              <a:off x="3906" y="2286"/>
              <a:ext cx="97" cy="100"/>
            </a:xfrm>
            <a:custGeom>
              <a:avLst/>
              <a:gdLst>
                <a:gd name="T0" fmla="*/ 41 w 41"/>
                <a:gd name="T1" fmla="*/ 42 h 42"/>
                <a:gd name="T2" fmla="*/ 30 w 41"/>
                <a:gd name="T3" fmla="*/ 42 h 42"/>
                <a:gd name="T4" fmla="*/ 16 w 41"/>
                <a:gd name="T5" fmla="*/ 23 h 42"/>
                <a:gd name="T6" fmla="*/ 13 w 41"/>
                <a:gd name="T7" fmla="*/ 23 h 42"/>
                <a:gd name="T8" fmla="*/ 13 w 41"/>
                <a:gd name="T9" fmla="*/ 23 h 42"/>
                <a:gd name="T10" fmla="*/ 12 w 41"/>
                <a:gd name="T11" fmla="*/ 23 h 42"/>
                <a:gd name="T12" fmla="*/ 12 w 41"/>
                <a:gd name="T13" fmla="*/ 35 h 42"/>
                <a:gd name="T14" fmla="*/ 13 w 41"/>
                <a:gd name="T15" fmla="*/ 40 h 42"/>
                <a:gd name="T16" fmla="*/ 16 w 41"/>
                <a:gd name="T17" fmla="*/ 41 h 42"/>
                <a:gd name="T18" fmla="*/ 18 w 41"/>
                <a:gd name="T19" fmla="*/ 41 h 42"/>
                <a:gd name="T20" fmla="*/ 18 w 41"/>
                <a:gd name="T21" fmla="*/ 42 h 42"/>
                <a:gd name="T22" fmla="*/ 0 w 41"/>
                <a:gd name="T23" fmla="*/ 42 h 42"/>
                <a:gd name="T24" fmla="*/ 0 w 41"/>
                <a:gd name="T25" fmla="*/ 41 h 42"/>
                <a:gd name="T26" fmla="*/ 1 w 41"/>
                <a:gd name="T27" fmla="*/ 41 h 42"/>
                <a:gd name="T28" fmla="*/ 5 w 41"/>
                <a:gd name="T29" fmla="*/ 39 h 42"/>
                <a:gd name="T30" fmla="*/ 6 w 41"/>
                <a:gd name="T31" fmla="*/ 35 h 42"/>
                <a:gd name="T32" fmla="*/ 6 w 41"/>
                <a:gd name="T33" fmla="*/ 8 h 42"/>
                <a:gd name="T34" fmla="*/ 5 w 41"/>
                <a:gd name="T35" fmla="*/ 3 h 42"/>
                <a:gd name="T36" fmla="*/ 1 w 41"/>
                <a:gd name="T37" fmla="*/ 1 h 42"/>
                <a:gd name="T38" fmla="*/ 0 w 41"/>
                <a:gd name="T39" fmla="*/ 1 h 42"/>
                <a:gd name="T40" fmla="*/ 0 w 41"/>
                <a:gd name="T41" fmla="*/ 0 h 42"/>
                <a:gd name="T42" fmla="*/ 15 w 41"/>
                <a:gd name="T43" fmla="*/ 0 h 42"/>
                <a:gd name="T44" fmla="*/ 25 w 41"/>
                <a:gd name="T45" fmla="*/ 1 h 42"/>
                <a:gd name="T46" fmla="*/ 30 w 41"/>
                <a:gd name="T47" fmla="*/ 5 h 42"/>
                <a:gd name="T48" fmla="*/ 32 w 41"/>
                <a:gd name="T49" fmla="*/ 11 h 42"/>
                <a:gd name="T50" fmla="*/ 30 w 41"/>
                <a:gd name="T51" fmla="*/ 18 h 42"/>
                <a:gd name="T52" fmla="*/ 22 w 41"/>
                <a:gd name="T53" fmla="*/ 22 h 42"/>
                <a:gd name="T54" fmla="*/ 31 w 41"/>
                <a:gd name="T55" fmla="*/ 34 h 42"/>
                <a:gd name="T56" fmla="*/ 36 w 41"/>
                <a:gd name="T57" fmla="*/ 39 h 42"/>
                <a:gd name="T58" fmla="*/ 41 w 41"/>
                <a:gd name="T59" fmla="*/ 41 h 42"/>
                <a:gd name="T60" fmla="*/ 41 w 41"/>
                <a:gd name="T61" fmla="*/ 42 h 42"/>
                <a:gd name="T62" fmla="*/ 12 w 41"/>
                <a:gd name="T63" fmla="*/ 21 h 42"/>
                <a:gd name="T64" fmla="*/ 13 w 41"/>
                <a:gd name="T65" fmla="*/ 21 h 42"/>
                <a:gd name="T66" fmla="*/ 13 w 41"/>
                <a:gd name="T67" fmla="*/ 21 h 42"/>
                <a:gd name="T68" fmla="*/ 22 w 41"/>
                <a:gd name="T69" fmla="*/ 18 h 42"/>
                <a:gd name="T70" fmla="*/ 25 w 41"/>
                <a:gd name="T71" fmla="*/ 11 h 42"/>
                <a:gd name="T72" fmla="*/ 23 w 41"/>
                <a:gd name="T73" fmla="*/ 5 h 42"/>
                <a:gd name="T74" fmla="*/ 16 w 41"/>
                <a:gd name="T75" fmla="*/ 3 h 42"/>
                <a:gd name="T76" fmla="*/ 12 w 41"/>
                <a:gd name="T77" fmla="*/ 3 h 42"/>
                <a:gd name="T78" fmla="*/ 12 w 41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42">
                  <a:moveTo>
                    <a:pt x="41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4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9"/>
                    <a:pt x="13" y="40"/>
                  </a:cubicBezTo>
                  <a:cubicBezTo>
                    <a:pt x="13" y="41"/>
                    <a:pt x="14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1"/>
                    <a:pt x="25" y="1"/>
                  </a:cubicBezTo>
                  <a:cubicBezTo>
                    <a:pt x="27" y="2"/>
                    <a:pt x="29" y="3"/>
                    <a:pt x="30" y="5"/>
                  </a:cubicBezTo>
                  <a:cubicBezTo>
                    <a:pt x="32" y="7"/>
                    <a:pt x="32" y="9"/>
                    <a:pt x="32" y="11"/>
                  </a:cubicBezTo>
                  <a:cubicBezTo>
                    <a:pt x="32" y="14"/>
                    <a:pt x="32" y="16"/>
                    <a:pt x="30" y="18"/>
                  </a:cubicBezTo>
                  <a:cubicBezTo>
                    <a:pt x="28" y="20"/>
                    <a:pt x="26" y="21"/>
                    <a:pt x="22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4" y="38"/>
                    <a:pt x="36" y="39"/>
                  </a:cubicBezTo>
                  <a:cubicBezTo>
                    <a:pt x="37" y="40"/>
                    <a:pt x="39" y="41"/>
                    <a:pt x="41" y="41"/>
                  </a:cubicBezTo>
                  <a:lnTo>
                    <a:pt x="41" y="42"/>
                  </a:lnTo>
                  <a:close/>
                  <a:moveTo>
                    <a:pt x="12" y="21"/>
                  </a:moveTo>
                  <a:cubicBezTo>
                    <a:pt x="12" y="21"/>
                    <a:pt x="12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21"/>
                    <a:pt x="20" y="20"/>
                    <a:pt x="22" y="18"/>
                  </a:cubicBezTo>
                  <a:cubicBezTo>
                    <a:pt x="24" y="16"/>
                    <a:pt x="25" y="14"/>
                    <a:pt x="25" y="11"/>
                  </a:cubicBezTo>
                  <a:cubicBezTo>
                    <a:pt x="25" y="9"/>
                    <a:pt x="25" y="7"/>
                    <a:pt x="23" y="5"/>
                  </a:cubicBezTo>
                  <a:cubicBezTo>
                    <a:pt x="21" y="3"/>
                    <a:pt x="19" y="3"/>
                    <a:pt x="16" y="3"/>
                  </a:cubicBezTo>
                  <a:cubicBezTo>
                    <a:pt x="15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7" name="Freeform 33"/>
            <p:cNvSpPr>
              <a:spLocks/>
            </p:cNvSpPr>
            <p:nvPr/>
          </p:nvSpPr>
          <p:spPr bwMode="auto">
            <a:xfrm>
              <a:off x="4006" y="2286"/>
              <a:ext cx="128" cy="100"/>
            </a:xfrm>
            <a:custGeom>
              <a:avLst/>
              <a:gdLst>
                <a:gd name="T0" fmla="*/ 25 w 54"/>
                <a:gd name="T1" fmla="*/ 42 h 42"/>
                <a:gd name="T2" fmla="*/ 8 w 54"/>
                <a:gd name="T3" fmla="*/ 7 h 42"/>
                <a:gd name="T4" fmla="*/ 8 w 54"/>
                <a:gd name="T5" fmla="*/ 35 h 42"/>
                <a:gd name="T6" fmla="*/ 9 w 54"/>
                <a:gd name="T7" fmla="*/ 40 h 42"/>
                <a:gd name="T8" fmla="*/ 13 w 54"/>
                <a:gd name="T9" fmla="*/ 41 h 42"/>
                <a:gd name="T10" fmla="*/ 14 w 54"/>
                <a:gd name="T11" fmla="*/ 41 h 42"/>
                <a:gd name="T12" fmla="*/ 14 w 54"/>
                <a:gd name="T13" fmla="*/ 42 h 42"/>
                <a:gd name="T14" fmla="*/ 0 w 54"/>
                <a:gd name="T15" fmla="*/ 42 h 42"/>
                <a:gd name="T16" fmla="*/ 0 w 54"/>
                <a:gd name="T17" fmla="*/ 41 h 42"/>
                <a:gd name="T18" fmla="*/ 1 w 54"/>
                <a:gd name="T19" fmla="*/ 41 h 42"/>
                <a:gd name="T20" fmla="*/ 5 w 54"/>
                <a:gd name="T21" fmla="*/ 39 h 42"/>
                <a:gd name="T22" fmla="*/ 6 w 54"/>
                <a:gd name="T23" fmla="*/ 35 h 42"/>
                <a:gd name="T24" fmla="*/ 6 w 54"/>
                <a:gd name="T25" fmla="*/ 8 h 42"/>
                <a:gd name="T26" fmla="*/ 5 w 54"/>
                <a:gd name="T27" fmla="*/ 4 h 42"/>
                <a:gd name="T28" fmla="*/ 4 w 54"/>
                <a:gd name="T29" fmla="*/ 2 h 42"/>
                <a:gd name="T30" fmla="*/ 0 w 54"/>
                <a:gd name="T31" fmla="*/ 1 h 42"/>
                <a:gd name="T32" fmla="*/ 0 w 54"/>
                <a:gd name="T33" fmla="*/ 0 h 42"/>
                <a:gd name="T34" fmla="*/ 12 w 54"/>
                <a:gd name="T35" fmla="*/ 0 h 42"/>
                <a:gd name="T36" fmla="*/ 27 w 54"/>
                <a:gd name="T37" fmla="*/ 33 h 42"/>
                <a:gd name="T38" fmla="*/ 42 w 54"/>
                <a:gd name="T39" fmla="*/ 0 h 42"/>
                <a:gd name="T40" fmla="*/ 54 w 54"/>
                <a:gd name="T41" fmla="*/ 0 h 42"/>
                <a:gd name="T42" fmla="*/ 54 w 54"/>
                <a:gd name="T43" fmla="*/ 1 h 42"/>
                <a:gd name="T44" fmla="*/ 52 w 54"/>
                <a:gd name="T45" fmla="*/ 1 h 42"/>
                <a:gd name="T46" fmla="*/ 48 w 54"/>
                <a:gd name="T47" fmla="*/ 3 h 42"/>
                <a:gd name="T48" fmla="*/ 48 w 54"/>
                <a:gd name="T49" fmla="*/ 8 h 42"/>
                <a:gd name="T50" fmla="*/ 48 w 54"/>
                <a:gd name="T51" fmla="*/ 35 h 42"/>
                <a:gd name="T52" fmla="*/ 48 w 54"/>
                <a:gd name="T53" fmla="*/ 40 h 42"/>
                <a:gd name="T54" fmla="*/ 52 w 54"/>
                <a:gd name="T55" fmla="*/ 41 h 42"/>
                <a:gd name="T56" fmla="*/ 54 w 54"/>
                <a:gd name="T57" fmla="*/ 41 h 42"/>
                <a:gd name="T58" fmla="*/ 54 w 54"/>
                <a:gd name="T59" fmla="*/ 42 h 42"/>
                <a:gd name="T60" fmla="*/ 36 w 54"/>
                <a:gd name="T61" fmla="*/ 42 h 42"/>
                <a:gd name="T62" fmla="*/ 36 w 54"/>
                <a:gd name="T63" fmla="*/ 41 h 42"/>
                <a:gd name="T64" fmla="*/ 37 w 54"/>
                <a:gd name="T65" fmla="*/ 41 h 42"/>
                <a:gd name="T66" fmla="*/ 41 w 54"/>
                <a:gd name="T67" fmla="*/ 39 h 42"/>
                <a:gd name="T68" fmla="*/ 42 w 54"/>
                <a:gd name="T69" fmla="*/ 35 h 42"/>
                <a:gd name="T70" fmla="*/ 42 w 54"/>
                <a:gd name="T71" fmla="*/ 7 h 42"/>
                <a:gd name="T72" fmla="*/ 26 w 54"/>
                <a:gd name="T73" fmla="*/ 42 h 42"/>
                <a:gd name="T74" fmla="*/ 25 w 54"/>
                <a:gd name="T7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42">
                  <a:moveTo>
                    <a:pt x="25" y="42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39"/>
                    <a:pt x="9" y="40"/>
                  </a:cubicBezTo>
                  <a:cubicBezTo>
                    <a:pt x="10" y="41"/>
                    <a:pt x="11" y="41"/>
                    <a:pt x="13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5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1"/>
                    <a:pt x="49" y="2"/>
                    <a:pt x="48" y="3"/>
                  </a:cubicBezTo>
                  <a:cubicBezTo>
                    <a:pt x="48" y="4"/>
                    <a:pt x="48" y="5"/>
                    <a:pt x="48" y="8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7"/>
                    <a:pt x="48" y="39"/>
                    <a:pt x="48" y="40"/>
                  </a:cubicBezTo>
                  <a:cubicBezTo>
                    <a:pt x="49" y="41"/>
                    <a:pt x="50" y="41"/>
                    <a:pt x="52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9" y="41"/>
                    <a:pt x="40" y="40"/>
                    <a:pt x="41" y="39"/>
                  </a:cubicBezTo>
                  <a:cubicBezTo>
                    <a:pt x="41" y="39"/>
                    <a:pt x="42" y="37"/>
                    <a:pt x="42" y="3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6" y="42"/>
                    <a:pt x="26" y="42"/>
                    <a:pt x="26" y="42"/>
                  </a:cubicBezTo>
                  <a:lnTo>
                    <a:pt x="25" y="4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8" name="Freeform 34"/>
            <p:cNvSpPr>
              <a:spLocks noEditPoints="1"/>
            </p:cNvSpPr>
            <p:nvPr/>
          </p:nvSpPr>
          <p:spPr bwMode="auto">
            <a:xfrm>
              <a:off x="4136" y="2284"/>
              <a:ext cx="107" cy="102"/>
            </a:xfrm>
            <a:custGeom>
              <a:avLst/>
              <a:gdLst>
                <a:gd name="T0" fmla="*/ 29 w 45"/>
                <a:gd name="T1" fmla="*/ 29 h 43"/>
                <a:gd name="T2" fmla="*/ 13 w 45"/>
                <a:gd name="T3" fmla="*/ 29 h 43"/>
                <a:gd name="T4" fmla="*/ 10 w 45"/>
                <a:gd name="T5" fmla="*/ 36 h 43"/>
                <a:gd name="T6" fmla="*/ 9 w 45"/>
                <a:gd name="T7" fmla="*/ 39 h 43"/>
                <a:gd name="T8" fmla="*/ 10 w 45"/>
                <a:gd name="T9" fmla="*/ 41 h 43"/>
                <a:gd name="T10" fmla="*/ 13 w 45"/>
                <a:gd name="T11" fmla="*/ 42 h 43"/>
                <a:gd name="T12" fmla="*/ 13 w 45"/>
                <a:gd name="T13" fmla="*/ 43 h 43"/>
                <a:gd name="T14" fmla="*/ 0 w 45"/>
                <a:gd name="T15" fmla="*/ 43 h 43"/>
                <a:gd name="T16" fmla="*/ 0 w 45"/>
                <a:gd name="T17" fmla="*/ 42 h 43"/>
                <a:gd name="T18" fmla="*/ 4 w 45"/>
                <a:gd name="T19" fmla="*/ 41 h 43"/>
                <a:gd name="T20" fmla="*/ 7 w 45"/>
                <a:gd name="T21" fmla="*/ 35 h 43"/>
                <a:gd name="T22" fmla="*/ 22 w 45"/>
                <a:gd name="T23" fmla="*/ 0 h 43"/>
                <a:gd name="T24" fmla="*/ 23 w 45"/>
                <a:gd name="T25" fmla="*/ 0 h 43"/>
                <a:gd name="T26" fmla="*/ 38 w 45"/>
                <a:gd name="T27" fmla="*/ 35 h 43"/>
                <a:gd name="T28" fmla="*/ 41 w 45"/>
                <a:gd name="T29" fmla="*/ 41 h 43"/>
                <a:gd name="T30" fmla="*/ 45 w 45"/>
                <a:gd name="T31" fmla="*/ 42 h 43"/>
                <a:gd name="T32" fmla="*/ 45 w 45"/>
                <a:gd name="T33" fmla="*/ 43 h 43"/>
                <a:gd name="T34" fmla="*/ 28 w 45"/>
                <a:gd name="T35" fmla="*/ 43 h 43"/>
                <a:gd name="T36" fmla="*/ 28 w 45"/>
                <a:gd name="T37" fmla="*/ 42 h 43"/>
                <a:gd name="T38" fmla="*/ 32 w 45"/>
                <a:gd name="T39" fmla="*/ 41 h 43"/>
                <a:gd name="T40" fmla="*/ 32 w 45"/>
                <a:gd name="T41" fmla="*/ 39 h 43"/>
                <a:gd name="T42" fmla="*/ 31 w 45"/>
                <a:gd name="T43" fmla="*/ 35 h 43"/>
                <a:gd name="T44" fmla="*/ 29 w 45"/>
                <a:gd name="T45" fmla="*/ 29 h 43"/>
                <a:gd name="T46" fmla="*/ 28 w 45"/>
                <a:gd name="T47" fmla="*/ 27 h 43"/>
                <a:gd name="T48" fmla="*/ 21 w 45"/>
                <a:gd name="T49" fmla="*/ 10 h 43"/>
                <a:gd name="T50" fmla="*/ 13 w 45"/>
                <a:gd name="T51" fmla="*/ 27 h 43"/>
                <a:gd name="T52" fmla="*/ 28 w 45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3">
                  <a:moveTo>
                    <a:pt x="29" y="29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9"/>
                    <a:pt x="9" y="39"/>
                  </a:cubicBezTo>
                  <a:cubicBezTo>
                    <a:pt x="9" y="40"/>
                    <a:pt x="9" y="41"/>
                    <a:pt x="10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4" y="41"/>
                  </a:cubicBezTo>
                  <a:cubicBezTo>
                    <a:pt x="5" y="40"/>
                    <a:pt x="6" y="38"/>
                    <a:pt x="7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8"/>
                    <a:pt x="40" y="40"/>
                    <a:pt x="41" y="41"/>
                  </a:cubicBezTo>
                  <a:cubicBezTo>
                    <a:pt x="42" y="41"/>
                    <a:pt x="43" y="42"/>
                    <a:pt x="45" y="42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9" y="29"/>
                  </a:lnTo>
                  <a:close/>
                  <a:moveTo>
                    <a:pt x="28" y="27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8" y="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9" name="Freeform 35"/>
            <p:cNvSpPr>
              <a:spLocks/>
            </p:cNvSpPr>
            <p:nvPr/>
          </p:nvSpPr>
          <p:spPr bwMode="auto">
            <a:xfrm>
              <a:off x="4243" y="2286"/>
              <a:ext cx="106" cy="103"/>
            </a:xfrm>
            <a:custGeom>
              <a:avLst/>
              <a:gdLst>
                <a:gd name="T0" fmla="*/ 0 w 45"/>
                <a:gd name="T1" fmla="*/ 0 h 43"/>
                <a:gd name="T2" fmla="*/ 11 w 45"/>
                <a:gd name="T3" fmla="*/ 0 h 43"/>
                <a:gd name="T4" fmla="*/ 36 w 45"/>
                <a:gd name="T5" fmla="*/ 32 h 43"/>
                <a:gd name="T6" fmla="*/ 36 w 45"/>
                <a:gd name="T7" fmla="*/ 8 h 43"/>
                <a:gd name="T8" fmla="*/ 36 w 45"/>
                <a:gd name="T9" fmla="*/ 3 h 43"/>
                <a:gd name="T10" fmla="*/ 32 w 45"/>
                <a:gd name="T11" fmla="*/ 1 h 43"/>
                <a:gd name="T12" fmla="*/ 31 w 45"/>
                <a:gd name="T13" fmla="*/ 1 h 43"/>
                <a:gd name="T14" fmla="*/ 31 w 45"/>
                <a:gd name="T15" fmla="*/ 0 h 43"/>
                <a:gd name="T16" fmla="*/ 45 w 45"/>
                <a:gd name="T17" fmla="*/ 0 h 43"/>
                <a:gd name="T18" fmla="*/ 45 w 45"/>
                <a:gd name="T19" fmla="*/ 1 h 43"/>
                <a:gd name="T20" fmla="*/ 44 w 45"/>
                <a:gd name="T21" fmla="*/ 1 h 43"/>
                <a:gd name="T22" fmla="*/ 40 w 45"/>
                <a:gd name="T23" fmla="*/ 3 h 43"/>
                <a:gd name="T24" fmla="*/ 39 w 45"/>
                <a:gd name="T25" fmla="*/ 8 h 43"/>
                <a:gd name="T26" fmla="*/ 39 w 45"/>
                <a:gd name="T27" fmla="*/ 43 h 43"/>
                <a:gd name="T28" fmla="*/ 38 w 45"/>
                <a:gd name="T29" fmla="*/ 43 h 43"/>
                <a:gd name="T30" fmla="*/ 10 w 45"/>
                <a:gd name="T31" fmla="*/ 9 h 43"/>
                <a:gd name="T32" fmla="*/ 10 w 45"/>
                <a:gd name="T33" fmla="*/ 35 h 43"/>
                <a:gd name="T34" fmla="*/ 11 w 45"/>
                <a:gd name="T35" fmla="*/ 40 h 43"/>
                <a:gd name="T36" fmla="*/ 15 w 45"/>
                <a:gd name="T37" fmla="*/ 41 h 43"/>
                <a:gd name="T38" fmla="*/ 16 w 45"/>
                <a:gd name="T39" fmla="*/ 41 h 43"/>
                <a:gd name="T40" fmla="*/ 16 w 45"/>
                <a:gd name="T41" fmla="*/ 42 h 43"/>
                <a:gd name="T42" fmla="*/ 2 w 45"/>
                <a:gd name="T43" fmla="*/ 42 h 43"/>
                <a:gd name="T44" fmla="*/ 2 w 45"/>
                <a:gd name="T45" fmla="*/ 41 h 43"/>
                <a:gd name="T46" fmla="*/ 3 w 45"/>
                <a:gd name="T47" fmla="*/ 41 h 43"/>
                <a:gd name="T48" fmla="*/ 7 w 45"/>
                <a:gd name="T49" fmla="*/ 39 h 43"/>
                <a:gd name="T50" fmla="*/ 8 w 45"/>
                <a:gd name="T51" fmla="*/ 35 h 43"/>
                <a:gd name="T52" fmla="*/ 8 w 45"/>
                <a:gd name="T53" fmla="*/ 6 h 43"/>
                <a:gd name="T54" fmla="*/ 5 w 45"/>
                <a:gd name="T55" fmla="*/ 3 h 43"/>
                <a:gd name="T56" fmla="*/ 2 w 45"/>
                <a:gd name="T57" fmla="*/ 2 h 43"/>
                <a:gd name="T58" fmla="*/ 0 w 45"/>
                <a:gd name="T59" fmla="*/ 1 h 43"/>
                <a:gd name="T60" fmla="*/ 0 w 45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5"/>
                    <a:pt x="36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39" y="4"/>
                    <a:pt x="39" y="5"/>
                    <a:pt x="39" y="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7"/>
                    <a:pt x="11" y="39"/>
                    <a:pt x="11" y="40"/>
                  </a:cubicBezTo>
                  <a:cubicBezTo>
                    <a:pt x="12" y="41"/>
                    <a:pt x="13" y="41"/>
                    <a:pt x="1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1"/>
                    <a:pt x="6" y="40"/>
                    <a:pt x="7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5" y="3"/>
                  </a:cubicBezTo>
                  <a:cubicBezTo>
                    <a:pt x="4" y="3"/>
                    <a:pt x="3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0" name="Freeform 36"/>
            <p:cNvSpPr>
              <a:spLocks noEditPoints="1"/>
            </p:cNvSpPr>
            <p:nvPr/>
          </p:nvSpPr>
          <p:spPr bwMode="auto">
            <a:xfrm>
              <a:off x="4394" y="2284"/>
              <a:ext cx="97" cy="105"/>
            </a:xfrm>
            <a:custGeom>
              <a:avLst/>
              <a:gdLst>
                <a:gd name="T0" fmla="*/ 21 w 41"/>
                <a:gd name="T1" fmla="*/ 0 h 44"/>
                <a:gd name="T2" fmla="*/ 35 w 41"/>
                <a:gd name="T3" fmla="*/ 7 h 44"/>
                <a:gd name="T4" fmla="*/ 41 w 41"/>
                <a:gd name="T5" fmla="*/ 22 h 44"/>
                <a:gd name="T6" fmla="*/ 35 w 41"/>
                <a:gd name="T7" fmla="*/ 38 h 44"/>
                <a:gd name="T8" fmla="*/ 20 w 41"/>
                <a:gd name="T9" fmla="*/ 44 h 44"/>
                <a:gd name="T10" fmla="*/ 6 w 41"/>
                <a:gd name="T11" fmla="*/ 38 h 44"/>
                <a:gd name="T12" fmla="*/ 0 w 41"/>
                <a:gd name="T13" fmla="*/ 22 h 44"/>
                <a:gd name="T14" fmla="*/ 7 w 41"/>
                <a:gd name="T15" fmla="*/ 6 h 44"/>
                <a:gd name="T16" fmla="*/ 21 w 41"/>
                <a:gd name="T17" fmla="*/ 0 h 44"/>
                <a:gd name="T18" fmla="*/ 20 w 41"/>
                <a:gd name="T19" fmla="*/ 3 h 44"/>
                <a:gd name="T20" fmla="*/ 11 w 41"/>
                <a:gd name="T21" fmla="*/ 7 h 44"/>
                <a:gd name="T22" fmla="*/ 7 w 41"/>
                <a:gd name="T23" fmla="*/ 22 h 44"/>
                <a:gd name="T24" fmla="*/ 11 w 41"/>
                <a:gd name="T25" fmla="*/ 38 h 44"/>
                <a:gd name="T26" fmla="*/ 20 w 41"/>
                <a:gd name="T27" fmla="*/ 42 h 44"/>
                <a:gd name="T28" fmla="*/ 30 w 41"/>
                <a:gd name="T29" fmla="*/ 37 h 44"/>
                <a:gd name="T30" fmla="*/ 34 w 41"/>
                <a:gd name="T31" fmla="*/ 23 h 44"/>
                <a:gd name="T32" fmla="*/ 30 w 41"/>
                <a:gd name="T33" fmla="*/ 7 h 44"/>
                <a:gd name="T34" fmla="*/ 20 w 41"/>
                <a:gd name="T3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21" y="0"/>
                  </a:moveTo>
                  <a:cubicBezTo>
                    <a:pt x="26" y="0"/>
                    <a:pt x="31" y="2"/>
                    <a:pt x="35" y="7"/>
                  </a:cubicBezTo>
                  <a:cubicBezTo>
                    <a:pt x="39" y="11"/>
                    <a:pt x="41" y="16"/>
                    <a:pt x="41" y="22"/>
                  </a:cubicBezTo>
                  <a:cubicBezTo>
                    <a:pt x="41" y="28"/>
                    <a:pt x="39" y="34"/>
                    <a:pt x="35" y="38"/>
                  </a:cubicBezTo>
                  <a:cubicBezTo>
                    <a:pt x="31" y="42"/>
                    <a:pt x="26" y="44"/>
                    <a:pt x="20" y="44"/>
                  </a:cubicBezTo>
                  <a:cubicBezTo>
                    <a:pt x="15" y="44"/>
                    <a:pt x="10" y="42"/>
                    <a:pt x="6" y="38"/>
                  </a:cubicBezTo>
                  <a:cubicBezTo>
                    <a:pt x="2" y="34"/>
                    <a:pt x="0" y="29"/>
                    <a:pt x="0" y="22"/>
                  </a:cubicBezTo>
                  <a:cubicBezTo>
                    <a:pt x="0" y="15"/>
                    <a:pt x="2" y="10"/>
                    <a:pt x="7" y="6"/>
                  </a:cubicBezTo>
                  <a:cubicBezTo>
                    <a:pt x="11" y="2"/>
                    <a:pt x="15" y="0"/>
                    <a:pt x="21" y="0"/>
                  </a:cubicBezTo>
                  <a:close/>
                  <a:moveTo>
                    <a:pt x="20" y="3"/>
                  </a:moveTo>
                  <a:cubicBezTo>
                    <a:pt x="16" y="3"/>
                    <a:pt x="13" y="4"/>
                    <a:pt x="11" y="7"/>
                  </a:cubicBezTo>
                  <a:cubicBezTo>
                    <a:pt x="8" y="10"/>
                    <a:pt x="7" y="15"/>
                    <a:pt x="7" y="22"/>
                  </a:cubicBezTo>
                  <a:cubicBezTo>
                    <a:pt x="7" y="29"/>
                    <a:pt x="8" y="34"/>
                    <a:pt x="11" y="38"/>
                  </a:cubicBezTo>
                  <a:cubicBezTo>
                    <a:pt x="14" y="40"/>
                    <a:pt x="17" y="42"/>
                    <a:pt x="20" y="42"/>
                  </a:cubicBezTo>
                  <a:cubicBezTo>
                    <a:pt x="24" y="42"/>
                    <a:pt x="27" y="40"/>
                    <a:pt x="30" y="37"/>
                  </a:cubicBezTo>
                  <a:cubicBezTo>
                    <a:pt x="32" y="34"/>
                    <a:pt x="34" y="29"/>
                    <a:pt x="34" y="23"/>
                  </a:cubicBezTo>
                  <a:cubicBezTo>
                    <a:pt x="34" y="16"/>
                    <a:pt x="32" y="10"/>
                    <a:pt x="30" y="7"/>
                  </a:cubicBezTo>
                  <a:cubicBezTo>
                    <a:pt x="27" y="4"/>
                    <a:pt x="24" y="3"/>
                    <a:pt x="20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1" name="Freeform 37"/>
            <p:cNvSpPr>
              <a:spLocks noEditPoints="1"/>
            </p:cNvSpPr>
            <p:nvPr/>
          </p:nvSpPr>
          <p:spPr bwMode="auto">
            <a:xfrm>
              <a:off x="4498" y="2286"/>
              <a:ext cx="100" cy="100"/>
            </a:xfrm>
            <a:custGeom>
              <a:avLst/>
              <a:gdLst>
                <a:gd name="T0" fmla="*/ 42 w 42"/>
                <a:gd name="T1" fmla="*/ 42 h 42"/>
                <a:gd name="T2" fmla="*/ 31 w 42"/>
                <a:gd name="T3" fmla="*/ 42 h 42"/>
                <a:gd name="T4" fmla="*/ 17 w 42"/>
                <a:gd name="T5" fmla="*/ 23 h 42"/>
                <a:gd name="T6" fmla="*/ 14 w 42"/>
                <a:gd name="T7" fmla="*/ 23 h 42"/>
                <a:gd name="T8" fmla="*/ 13 w 42"/>
                <a:gd name="T9" fmla="*/ 23 h 42"/>
                <a:gd name="T10" fmla="*/ 12 w 42"/>
                <a:gd name="T11" fmla="*/ 23 h 42"/>
                <a:gd name="T12" fmla="*/ 12 w 42"/>
                <a:gd name="T13" fmla="*/ 35 h 42"/>
                <a:gd name="T14" fmla="*/ 13 w 42"/>
                <a:gd name="T15" fmla="*/ 40 h 42"/>
                <a:gd name="T16" fmla="*/ 17 w 42"/>
                <a:gd name="T17" fmla="*/ 41 h 42"/>
                <a:gd name="T18" fmla="*/ 18 w 42"/>
                <a:gd name="T19" fmla="*/ 41 h 42"/>
                <a:gd name="T20" fmla="*/ 18 w 42"/>
                <a:gd name="T21" fmla="*/ 42 h 42"/>
                <a:gd name="T22" fmla="*/ 0 w 42"/>
                <a:gd name="T23" fmla="*/ 42 h 42"/>
                <a:gd name="T24" fmla="*/ 0 w 42"/>
                <a:gd name="T25" fmla="*/ 41 h 42"/>
                <a:gd name="T26" fmla="*/ 2 w 42"/>
                <a:gd name="T27" fmla="*/ 41 h 42"/>
                <a:gd name="T28" fmla="*/ 6 w 42"/>
                <a:gd name="T29" fmla="*/ 39 h 42"/>
                <a:gd name="T30" fmla="*/ 6 w 42"/>
                <a:gd name="T31" fmla="*/ 35 h 42"/>
                <a:gd name="T32" fmla="*/ 6 w 42"/>
                <a:gd name="T33" fmla="*/ 8 h 42"/>
                <a:gd name="T34" fmla="*/ 5 w 42"/>
                <a:gd name="T35" fmla="*/ 3 h 42"/>
                <a:gd name="T36" fmla="*/ 2 w 42"/>
                <a:gd name="T37" fmla="*/ 1 h 42"/>
                <a:gd name="T38" fmla="*/ 0 w 42"/>
                <a:gd name="T39" fmla="*/ 1 h 42"/>
                <a:gd name="T40" fmla="*/ 0 w 42"/>
                <a:gd name="T41" fmla="*/ 0 h 42"/>
                <a:gd name="T42" fmla="*/ 16 w 42"/>
                <a:gd name="T43" fmla="*/ 0 h 42"/>
                <a:gd name="T44" fmla="*/ 25 w 42"/>
                <a:gd name="T45" fmla="*/ 1 h 42"/>
                <a:gd name="T46" fmla="*/ 31 w 42"/>
                <a:gd name="T47" fmla="*/ 5 h 42"/>
                <a:gd name="T48" fmla="*/ 33 w 42"/>
                <a:gd name="T49" fmla="*/ 11 h 42"/>
                <a:gd name="T50" fmla="*/ 30 w 42"/>
                <a:gd name="T51" fmla="*/ 18 h 42"/>
                <a:gd name="T52" fmla="*/ 23 w 42"/>
                <a:gd name="T53" fmla="*/ 22 h 42"/>
                <a:gd name="T54" fmla="*/ 31 w 42"/>
                <a:gd name="T55" fmla="*/ 34 h 42"/>
                <a:gd name="T56" fmla="*/ 36 w 42"/>
                <a:gd name="T57" fmla="*/ 39 h 42"/>
                <a:gd name="T58" fmla="*/ 42 w 42"/>
                <a:gd name="T59" fmla="*/ 41 h 42"/>
                <a:gd name="T60" fmla="*/ 42 w 42"/>
                <a:gd name="T61" fmla="*/ 42 h 42"/>
                <a:gd name="T62" fmla="*/ 12 w 42"/>
                <a:gd name="T63" fmla="*/ 21 h 42"/>
                <a:gd name="T64" fmla="*/ 13 w 42"/>
                <a:gd name="T65" fmla="*/ 21 h 42"/>
                <a:gd name="T66" fmla="*/ 14 w 42"/>
                <a:gd name="T67" fmla="*/ 21 h 42"/>
                <a:gd name="T68" fmla="*/ 23 w 42"/>
                <a:gd name="T69" fmla="*/ 18 h 42"/>
                <a:gd name="T70" fmla="*/ 26 w 42"/>
                <a:gd name="T71" fmla="*/ 11 h 42"/>
                <a:gd name="T72" fmla="*/ 24 w 42"/>
                <a:gd name="T73" fmla="*/ 5 h 42"/>
                <a:gd name="T74" fmla="*/ 17 w 42"/>
                <a:gd name="T75" fmla="*/ 3 h 42"/>
                <a:gd name="T76" fmla="*/ 12 w 42"/>
                <a:gd name="T77" fmla="*/ 3 h 42"/>
                <a:gd name="T78" fmla="*/ 12 w 42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" h="42">
                  <a:moveTo>
                    <a:pt x="42" y="42"/>
                  </a:moveTo>
                  <a:cubicBezTo>
                    <a:pt x="31" y="42"/>
                    <a:pt x="31" y="42"/>
                    <a:pt x="31" y="4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5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13" y="23"/>
                    <a:pt x="13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3" y="39"/>
                    <a:pt x="13" y="40"/>
                  </a:cubicBezTo>
                  <a:cubicBezTo>
                    <a:pt x="14" y="41"/>
                    <a:pt x="15" y="41"/>
                    <a:pt x="17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3" y="1"/>
                    <a:pt x="25" y="1"/>
                  </a:cubicBezTo>
                  <a:cubicBezTo>
                    <a:pt x="27" y="2"/>
                    <a:pt x="29" y="3"/>
                    <a:pt x="31" y="5"/>
                  </a:cubicBezTo>
                  <a:cubicBezTo>
                    <a:pt x="32" y="7"/>
                    <a:pt x="33" y="9"/>
                    <a:pt x="33" y="11"/>
                  </a:cubicBezTo>
                  <a:cubicBezTo>
                    <a:pt x="33" y="14"/>
                    <a:pt x="32" y="16"/>
                    <a:pt x="30" y="18"/>
                  </a:cubicBezTo>
                  <a:cubicBezTo>
                    <a:pt x="29" y="20"/>
                    <a:pt x="26" y="21"/>
                    <a:pt x="23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5" y="38"/>
                    <a:pt x="36" y="39"/>
                  </a:cubicBezTo>
                  <a:cubicBezTo>
                    <a:pt x="38" y="40"/>
                    <a:pt x="40" y="41"/>
                    <a:pt x="42" y="41"/>
                  </a:cubicBezTo>
                  <a:lnTo>
                    <a:pt x="42" y="42"/>
                  </a:lnTo>
                  <a:close/>
                  <a:moveTo>
                    <a:pt x="12" y="21"/>
                  </a:move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8" y="21"/>
                    <a:pt x="21" y="20"/>
                    <a:pt x="23" y="18"/>
                  </a:cubicBezTo>
                  <a:cubicBezTo>
                    <a:pt x="25" y="16"/>
                    <a:pt x="26" y="14"/>
                    <a:pt x="26" y="11"/>
                  </a:cubicBezTo>
                  <a:cubicBezTo>
                    <a:pt x="26" y="9"/>
                    <a:pt x="25" y="7"/>
                    <a:pt x="24" y="5"/>
                  </a:cubicBezTo>
                  <a:cubicBezTo>
                    <a:pt x="22" y="3"/>
                    <a:pt x="20" y="3"/>
                    <a:pt x="17" y="3"/>
                  </a:cubicBezTo>
                  <a:cubicBezTo>
                    <a:pt x="16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2" name="Freeform 38"/>
            <p:cNvSpPr>
              <a:spLocks/>
            </p:cNvSpPr>
            <p:nvPr/>
          </p:nvSpPr>
          <p:spPr bwMode="auto">
            <a:xfrm>
              <a:off x="4600" y="2286"/>
              <a:ext cx="43" cy="100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1 w 18"/>
                <a:gd name="T9" fmla="*/ 41 h 42"/>
                <a:gd name="T10" fmla="*/ 5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5 w 18"/>
                <a:gd name="T17" fmla="*/ 4 h 42"/>
                <a:gd name="T18" fmla="*/ 4 w 18"/>
                <a:gd name="T19" fmla="*/ 2 h 42"/>
                <a:gd name="T20" fmla="*/ 1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6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2 w 18"/>
                <a:gd name="T39" fmla="*/ 39 h 42"/>
                <a:gd name="T40" fmla="*/ 13 w 18"/>
                <a:gd name="T41" fmla="*/ 40 h 42"/>
                <a:gd name="T42" fmla="*/ 16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3" y="2"/>
                    <a:pt x="13" y="3"/>
                  </a:cubicBezTo>
                  <a:cubicBezTo>
                    <a:pt x="12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lnTo>
                    <a:pt x="18" y="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39"/>
            <p:cNvSpPr>
              <a:spLocks/>
            </p:cNvSpPr>
            <p:nvPr/>
          </p:nvSpPr>
          <p:spPr bwMode="auto">
            <a:xfrm>
              <a:off x="4652" y="2284"/>
              <a:ext cx="100" cy="105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2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1 w 42"/>
                <a:gd name="T23" fmla="*/ 40 h 44"/>
                <a:gd name="T24" fmla="*/ 31 w 42"/>
                <a:gd name="T25" fmla="*/ 28 h 44"/>
                <a:gd name="T26" fmla="*/ 31 w 42"/>
                <a:gd name="T27" fmla="*/ 23 h 44"/>
                <a:gd name="T28" fmla="*/ 29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1 w 42"/>
                <a:gd name="T39" fmla="*/ 21 h 44"/>
                <a:gd name="T40" fmla="*/ 38 w 42"/>
                <a:gd name="T41" fmla="*/ 23 h 44"/>
                <a:gd name="T42" fmla="*/ 37 w 42"/>
                <a:gd name="T43" fmla="*/ 28 h 44"/>
                <a:gd name="T44" fmla="*/ 37 w 42"/>
                <a:gd name="T45" fmla="*/ 40 h 44"/>
                <a:gd name="T46" fmla="*/ 30 w 42"/>
                <a:gd name="T47" fmla="*/ 43 h 44"/>
                <a:gd name="T48" fmla="*/ 23 w 42"/>
                <a:gd name="T49" fmla="*/ 44 h 44"/>
                <a:gd name="T50" fmla="*/ 4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3 w 42"/>
                <a:gd name="T65" fmla="*/ 3 h 44"/>
                <a:gd name="T66" fmla="*/ 34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29" y="4"/>
                    <a:pt x="26" y="3"/>
                    <a:pt x="22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7" y="29"/>
                    <a:pt x="9" y="32"/>
                  </a:cubicBezTo>
                  <a:cubicBezTo>
                    <a:pt x="10" y="36"/>
                    <a:pt x="12" y="38"/>
                    <a:pt x="15" y="40"/>
                  </a:cubicBezTo>
                  <a:cubicBezTo>
                    <a:pt x="17" y="41"/>
                    <a:pt x="20" y="42"/>
                    <a:pt x="23" y="42"/>
                  </a:cubicBezTo>
                  <a:cubicBezTo>
                    <a:pt x="24" y="42"/>
                    <a:pt x="26" y="42"/>
                    <a:pt x="27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0" y="23"/>
                    <a:pt x="30" y="22"/>
                    <a:pt x="29" y="22"/>
                  </a:cubicBezTo>
                  <a:cubicBezTo>
                    <a:pt x="29" y="22"/>
                    <a:pt x="27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7" y="24"/>
                    <a:pt x="37" y="25"/>
                    <a:pt x="37" y="2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5" y="42"/>
                    <a:pt x="33" y="43"/>
                    <a:pt x="30" y="43"/>
                  </a:cubicBezTo>
                  <a:cubicBezTo>
                    <a:pt x="28" y="44"/>
                    <a:pt x="25" y="44"/>
                    <a:pt x="23" y="44"/>
                  </a:cubicBezTo>
                  <a:cubicBezTo>
                    <a:pt x="15" y="44"/>
                    <a:pt x="8" y="41"/>
                    <a:pt x="4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4" y="8"/>
                    <a:pt x="7" y="5"/>
                    <a:pt x="11" y="3"/>
                  </a:cubicBezTo>
                  <a:cubicBezTo>
                    <a:pt x="14" y="1"/>
                    <a:pt x="17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2" y="3"/>
                    <a:pt x="33" y="3"/>
                    <a:pt x="33" y="3"/>
                  </a:cubicBezTo>
                  <a:cubicBezTo>
                    <a:pt x="34" y="3"/>
                    <a:pt x="34" y="3"/>
                    <a:pt x="34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Freeform 40"/>
            <p:cNvSpPr>
              <a:spLocks/>
            </p:cNvSpPr>
            <p:nvPr/>
          </p:nvSpPr>
          <p:spPr bwMode="auto">
            <a:xfrm>
              <a:off x="4757" y="2286"/>
              <a:ext cx="42" cy="100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2 w 18"/>
                <a:gd name="T9" fmla="*/ 41 h 42"/>
                <a:gd name="T10" fmla="*/ 6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6 w 18"/>
                <a:gd name="T17" fmla="*/ 4 h 42"/>
                <a:gd name="T18" fmla="*/ 5 w 18"/>
                <a:gd name="T19" fmla="*/ 2 h 42"/>
                <a:gd name="T20" fmla="*/ 2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7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3 w 18"/>
                <a:gd name="T39" fmla="*/ 39 h 42"/>
                <a:gd name="T40" fmla="*/ 14 w 18"/>
                <a:gd name="T41" fmla="*/ 40 h 42"/>
                <a:gd name="T42" fmla="*/ 17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6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"/>
                    <a:pt x="14" y="2"/>
                    <a:pt x="13" y="3"/>
                  </a:cubicBezTo>
                  <a:cubicBezTo>
                    <a:pt x="13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40"/>
                    <a:pt x="14" y="40"/>
                  </a:cubicBezTo>
                  <a:cubicBezTo>
                    <a:pt x="15" y="41"/>
                    <a:pt x="16" y="41"/>
                    <a:pt x="17" y="41"/>
                  </a:cubicBezTo>
                  <a:lnTo>
                    <a:pt x="18" y="4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41"/>
            <p:cNvSpPr>
              <a:spLocks/>
            </p:cNvSpPr>
            <p:nvPr/>
          </p:nvSpPr>
          <p:spPr bwMode="auto">
            <a:xfrm>
              <a:off x="4802" y="2286"/>
              <a:ext cx="109" cy="103"/>
            </a:xfrm>
            <a:custGeom>
              <a:avLst/>
              <a:gdLst>
                <a:gd name="T0" fmla="*/ 0 w 46"/>
                <a:gd name="T1" fmla="*/ 0 h 43"/>
                <a:gd name="T2" fmla="*/ 11 w 46"/>
                <a:gd name="T3" fmla="*/ 0 h 43"/>
                <a:gd name="T4" fmla="*/ 37 w 46"/>
                <a:gd name="T5" fmla="*/ 32 h 43"/>
                <a:gd name="T6" fmla="*/ 37 w 46"/>
                <a:gd name="T7" fmla="*/ 8 h 43"/>
                <a:gd name="T8" fmla="*/ 36 w 46"/>
                <a:gd name="T9" fmla="*/ 3 h 43"/>
                <a:gd name="T10" fmla="*/ 32 w 46"/>
                <a:gd name="T11" fmla="*/ 1 h 43"/>
                <a:gd name="T12" fmla="*/ 31 w 46"/>
                <a:gd name="T13" fmla="*/ 1 h 43"/>
                <a:gd name="T14" fmla="*/ 31 w 46"/>
                <a:gd name="T15" fmla="*/ 0 h 43"/>
                <a:gd name="T16" fmla="*/ 46 w 46"/>
                <a:gd name="T17" fmla="*/ 0 h 43"/>
                <a:gd name="T18" fmla="*/ 46 w 46"/>
                <a:gd name="T19" fmla="*/ 1 h 43"/>
                <a:gd name="T20" fmla="*/ 44 w 46"/>
                <a:gd name="T21" fmla="*/ 1 h 43"/>
                <a:gd name="T22" fmla="*/ 40 w 46"/>
                <a:gd name="T23" fmla="*/ 3 h 43"/>
                <a:gd name="T24" fmla="*/ 40 w 46"/>
                <a:gd name="T25" fmla="*/ 8 h 43"/>
                <a:gd name="T26" fmla="*/ 40 w 46"/>
                <a:gd name="T27" fmla="*/ 43 h 43"/>
                <a:gd name="T28" fmla="*/ 39 w 46"/>
                <a:gd name="T29" fmla="*/ 43 h 43"/>
                <a:gd name="T30" fmla="*/ 11 w 46"/>
                <a:gd name="T31" fmla="*/ 9 h 43"/>
                <a:gd name="T32" fmla="*/ 11 w 46"/>
                <a:gd name="T33" fmla="*/ 35 h 43"/>
                <a:gd name="T34" fmla="*/ 12 w 46"/>
                <a:gd name="T35" fmla="*/ 40 h 43"/>
                <a:gd name="T36" fmla="*/ 15 w 46"/>
                <a:gd name="T37" fmla="*/ 41 h 43"/>
                <a:gd name="T38" fmla="*/ 17 w 46"/>
                <a:gd name="T39" fmla="*/ 41 h 43"/>
                <a:gd name="T40" fmla="*/ 17 w 46"/>
                <a:gd name="T41" fmla="*/ 42 h 43"/>
                <a:gd name="T42" fmla="*/ 2 w 46"/>
                <a:gd name="T43" fmla="*/ 42 h 43"/>
                <a:gd name="T44" fmla="*/ 2 w 46"/>
                <a:gd name="T45" fmla="*/ 41 h 43"/>
                <a:gd name="T46" fmla="*/ 4 w 46"/>
                <a:gd name="T47" fmla="*/ 41 h 43"/>
                <a:gd name="T48" fmla="*/ 8 w 46"/>
                <a:gd name="T49" fmla="*/ 39 h 43"/>
                <a:gd name="T50" fmla="*/ 8 w 46"/>
                <a:gd name="T51" fmla="*/ 35 h 43"/>
                <a:gd name="T52" fmla="*/ 8 w 46"/>
                <a:gd name="T53" fmla="*/ 6 h 43"/>
                <a:gd name="T54" fmla="*/ 6 w 46"/>
                <a:gd name="T55" fmla="*/ 3 h 43"/>
                <a:gd name="T56" fmla="*/ 3 w 46"/>
                <a:gd name="T57" fmla="*/ 2 h 43"/>
                <a:gd name="T58" fmla="*/ 0 w 46"/>
                <a:gd name="T59" fmla="*/ 1 h 43"/>
                <a:gd name="T60" fmla="*/ 0 w 46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5"/>
                    <a:pt x="37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40" y="4"/>
                    <a:pt x="40" y="5"/>
                    <a:pt x="40" y="8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7"/>
                    <a:pt x="11" y="39"/>
                    <a:pt x="12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6" y="41"/>
                    <a:pt x="7" y="40"/>
                    <a:pt x="8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6" y="3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42"/>
            <p:cNvSpPr>
              <a:spLocks noEditPoints="1"/>
            </p:cNvSpPr>
            <p:nvPr/>
          </p:nvSpPr>
          <p:spPr bwMode="auto">
            <a:xfrm>
              <a:off x="4913" y="2284"/>
              <a:ext cx="104" cy="102"/>
            </a:xfrm>
            <a:custGeom>
              <a:avLst/>
              <a:gdLst>
                <a:gd name="T0" fmla="*/ 28 w 44"/>
                <a:gd name="T1" fmla="*/ 29 h 43"/>
                <a:gd name="T2" fmla="*/ 12 w 44"/>
                <a:gd name="T3" fmla="*/ 29 h 43"/>
                <a:gd name="T4" fmla="*/ 9 w 44"/>
                <a:gd name="T5" fmla="*/ 36 h 43"/>
                <a:gd name="T6" fmla="*/ 8 w 44"/>
                <a:gd name="T7" fmla="*/ 39 h 43"/>
                <a:gd name="T8" fmla="*/ 9 w 44"/>
                <a:gd name="T9" fmla="*/ 41 h 43"/>
                <a:gd name="T10" fmla="*/ 13 w 44"/>
                <a:gd name="T11" fmla="*/ 42 h 43"/>
                <a:gd name="T12" fmla="*/ 13 w 44"/>
                <a:gd name="T13" fmla="*/ 43 h 43"/>
                <a:gd name="T14" fmla="*/ 0 w 44"/>
                <a:gd name="T15" fmla="*/ 43 h 43"/>
                <a:gd name="T16" fmla="*/ 0 w 44"/>
                <a:gd name="T17" fmla="*/ 42 h 43"/>
                <a:gd name="T18" fmla="*/ 3 w 44"/>
                <a:gd name="T19" fmla="*/ 41 h 43"/>
                <a:gd name="T20" fmla="*/ 7 w 44"/>
                <a:gd name="T21" fmla="*/ 35 h 43"/>
                <a:gd name="T22" fmla="*/ 21 w 44"/>
                <a:gd name="T23" fmla="*/ 0 h 43"/>
                <a:gd name="T24" fmla="*/ 23 w 44"/>
                <a:gd name="T25" fmla="*/ 0 h 43"/>
                <a:gd name="T26" fmla="*/ 37 w 44"/>
                <a:gd name="T27" fmla="*/ 35 h 43"/>
                <a:gd name="T28" fmla="*/ 40 w 44"/>
                <a:gd name="T29" fmla="*/ 41 h 43"/>
                <a:gd name="T30" fmla="*/ 44 w 44"/>
                <a:gd name="T31" fmla="*/ 42 h 43"/>
                <a:gd name="T32" fmla="*/ 44 w 44"/>
                <a:gd name="T33" fmla="*/ 43 h 43"/>
                <a:gd name="T34" fmla="*/ 28 w 44"/>
                <a:gd name="T35" fmla="*/ 43 h 43"/>
                <a:gd name="T36" fmla="*/ 28 w 44"/>
                <a:gd name="T37" fmla="*/ 42 h 43"/>
                <a:gd name="T38" fmla="*/ 31 w 44"/>
                <a:gd name="T39" fmla="*/ 41 h 43"/>
                <a:gd name="T40" fmla="*/ 32 w 44"/>
                <a:gd name="T41" fmla="*/ 39 h 43"/>
                <a:gd name="T42" fmla="*/ 31 w 44"/>
                <a:gd name="T43" fmla="*/ 35 h 43"/>
                <a:gd name="T44" fmla="*/ 28 w 44"/>
                <a:gd name="T45" fmla="*/ 29 h 43"/>
                <a:gd name="T46" fmla="*/ 27 w 44"/>
                <a:gd name="T47" fmla="*/ 27 h 43"/>
                <a:gd name="T48" fmla="*/ 20 w 44"/>
                <a:gd name="T49" fmla="*/ 10 h 43"/>
                <a:gd name="T50" fmla="*/ 13 w 44"/>
                <a:gd name="T51" fmla="*/ 27 h 43"/>
                <a:gd name="T52" fmla="*/ 27 w 44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43">
                  <a:moveTo>
                    <a:pt x="28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8" y="39"/>
                    <a:pt x="8" y="39"/>
                  </a:cubicBezTo>
                  <a:cubicBezTo>
                    <a:pt x="8" y="40"/>
                    <a:pt x="9" y="41"/>
                    <a:pt x="9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3" y="41"/>
                  </a:cubicBezTo>
                  <a:cubicBezTo>
                    <a:pt x="4" y="40"/>
                    <a:pt x="6" y="38"/>
                    <a:pt x="7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8" y="38"/>
                    <a:pt x="39" y="40"/>
                    <a:pt x="40" y="41"/>
                  </a:cubicBezTo>
                  <a:cubicBezTo>
                    <a:pt x="41" y="41"/>
                    <a:pt x="43" y="42"/>
                    <a:pt x="44" y="42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31" y="42"/>
                    <a:pt x="31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8" y="29"/>
                  </a:lnTo>
                  <a:close/>
                  <a:moveTo>
                    <a:pt x="27" y="27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7" y="2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Freeform 43"/>
            <p:cNvSpPr>
              <a:spLocks/>
            </p:cNvSpPr>
            <p:nvPr/>
          </p:nvSpPr>
          <p:spPr bwMode="auto">
            <a:xfrm>
              <a:off x="5022" y="2286"/>
              <a:ext cx="85" cy="100"/>
            </a:xfrm>
            <a:custGeom>
              <a:avLst/>
              <a:gdLst>
                <a:gd name="T0" fmla="*/ 35 w 36"/>
                <a:gd name="T1" fmla="*/ 31 h 42"/>
                <a:gd name="T2" fmla="*/ 36 w 36"/>
                <a:gd name="T3" fmla="*/ 31 h 42"/>
                <a:gd name="T4" fmla="*/ 33 w 36"/>
                <a:gd name="T5" fmla="*/ 42 h 42"/>
                <a:gd name="T6" fmla="*/ 0 w 36"/>
                <a:gd name="T7" fmla="*/ 42 h 42"/>
                <a:gd name="T8" fmla="*/ 0 w 36"/>
                <a:gd name="T9" fmla="*/ 41 h 42"/>
                <a:gd name="T10" fmla="*/ 2 w 36"/>
                <a:gd name="T11" fmla="*/ 41 h 42"/>
                <a:gd name="T12" fmla="*/ 6 w 36"/>
                <a:gd name="T13" fmla="*/ 39 h 42"/>
                <a:gd name="T14" fmla="*/ 6 w 36"/>
                <a:gd name="T15" fmla="*/ 35 h 42"/>
                <a:gd name="T16" fmla="*/ 6 w 36"/>
                <a:gd name="T17" fmla="*/ 8 h 42"/>
                <a:gd name="T18" fmla="*/ 5 w 36"/>
                <a:gd name="T19" fmla="*/ 3 h 42"/>
                <a:gd name="T20" fmla="*/ 2 w 36"/>
                <a:gd name="T21" fmla="*/ 1 h 42"/>
                <a:gd name="T22" fmla="*/ 0 w 36"/>
                <a:gd name="T23" fmla="*/ 1 h 42"/>
                <a:gd name="T24" fmla="*/ 0 w 36"/>
                <a:gd name="T25" fmla="*/ 0 h 42"/>
                <a:gd name="T26" fmla="*/ 19 w 36"/>
                <a:gd name="T27" fmla="*/ 0 h 42"/>
                <a:gd name="T28" fmla="*/ 19 w 36"/>
                <a:gd name="T29" fmla="*/ 1 h 42"/>
                <a:gd name="T30" fmla="*/ 14 w 36"/>
                <a:gd name="T31" fmla="*/ 2 h 42"/>
                <a:gd name="T32" fmla="*/ 13 w 36"/>
                <a:gd name="T33" fmla="*/ 4 h 42"/>
                <a:gd name="T34" fmla="*/ 12 w 36"/>
                <a:gd name="T35" fmla="*/ 8 h 42"/>
                <a:gd name="T36" fmla="*/ 12 w 36"/>
                <a:gd name="T37" fmla="*/ 35 h 42"/>
                <a:gd name="T38" fmla="*/ 13 w 36"/>
                <a:gd name="T39" fmla="*/ 38 h 42"/>
                <a:gd name="T40" fmla="*/ 14 w 36"/>
                <a:gd name="T41" fmla="*/ 39 h 42"/>
                <a:gd name="T42" fmla="*/ 19 w 36"/>
                <a:gd name="T43" fmla="*/ 39 h 42"/>
                <a:gd name="T44" fmla="*/ 22 w 36"/>
                <a:gd name="T45" fmla="*/ 39 h 42"/>
                <a:gd name="T46" fmla="*/ 28 w 36"/>
                <a:gd name="T47" fmla="*/ 39 h 42"/>
                <a:gd name="T48" fmla="*/ 32 w 36"/>
                <a:gd name="T49" fmla="*/ 36 h 42"/>
                <a:gd name="T50" fmla="*/ 35 w 36"/>
                <a:gd name="T51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42">
                  <a:moveTo>
                    <a:pt x="35" y="31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5" y="2"/>
                    <a:pt x="14" y="2"/>
                  </a:cubicBezTo>
                  <a:cubicBezTo>
                    <a:pt x="14" y="3"/>
                    <a:pt x="13" y="3"/>
                    <a:pt x="13" y="4"/>
                  </a:cubicBezTo>
                  <a:cubicBezTo>
                    <a:pt x="12" y="4"/>
                    <a:pt x="12" y="6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8"/>
                    <a:pt x="13" y="38"/>
                  </a:cubicBezTo>
                  <a:cubicBezTo>
                    <a:pt x="13" y="39"/>
                    <a:pt x="13" y="39"/>
                    <a:pt x="14" y="39"/>
                  </a:cubicBezTo>
                  <a:cubicBezTo>
                    <a:pt x="14" y="39"/>
                    <a:pt x="16" y="39"/>
                    <a:pt x="19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5" y="39"/>
                    <a:pt x="27" y="39"/>
                    <a:pt x="28" y="39"/>
                  </a:cubicBezTo>
                  <a:cubicBezTo>
                    <a:pt x="30" y="38"/>
                    <a:pt x="31" y="37"/>
                    <a:pt x="32" y="36"/>
                  </a:cubicBezTo>
                  <a:cubicBezTo>
                    <a:pt x="33" y="35"/>
                    <a:pt x="34" y="33"/>
                    <a:pt x="35" y="3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38" name="Ellipse 137"/>
          <p:cNvSpPr/>
          <p:nvPr/>
        </p:nvSpPr>
        <p:spPr>
          <a:xfrm>
            <a:off x="5684804" y="1731461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/>
          <p:cNvSpPr/>
          <p:nvPr/>
        </p:nvSpPr>
        <p:spPr>
          <a:xfrm>
            <a:off x="6775659" y="822259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Ellipse 139"/>
          <p:cNvSpPr/>
          <p:nvPr/>
        </p:nvSpPr>
        <p:spPr>
          <a:xfrm>
            <a:off x="7208700" y="2413114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Ellipse 140"/>
          <p:cNvSpPr/>
          <p:nvPr/>
        </p:nvSpPr>
        <p:spPr>
          <a:xfrm>
            <a:off x="7252494" y="4007132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2" name="Ellipse 141"/>
          <p:cNvSpPr/>
          <p:nvPr/>
        </p:nvSpPr>
        <p:spPr>
          <a:xfrm>
            <a:off x="6815155" y="4433186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3" name="Ellipse 142"/>
          <p:cNvSpPr/>
          <p:nvPr/>
        </p:nvSpPr>
        <p:spPr>
          <a:xfrm>
            <a:off x="7193033" y="5983151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4" name="Ellipse 143"/>
          <p:cNvSpPr/>
          <p:nvPr/>
        </p:nvSpPr>
        <p:spPr>
          <a:xfrm>
            <a:off x="5822782" y="5502855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5" name="Ellipse 144"/>
          <p:cNvSpPr/>
          <p:nvPr/>
        </p:nvSpPr>
        <p:spPr>
          <a:xfrm>
            <a:off x="4749992" y="4889461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" name="Ellipse 145"/>
          <p:cNvSpPr/>
          <p:nvPr/>
        </p:nvSpPr>
        <p:spPr>
          <a:xfrm>
            <a:off x="4091473" y="3195710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7" name="Ellipse 146"/>
          <p:cNvSpPr/>
          <p:nvPr/>
        </p:nvSpPr>
        <p:spPr>
          <a:xfrm>
            <a:off x="3914369" y="2330445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8" name="Gerader Verbinder 147"/>
          <p:cNvCxnSpPr/>
          <p:nvPr/>
        </p:nvCxnSpPr>
        <p:spPr>
          <a:xfrm flipH="1" flipV="1">
            <a:off x="3250087" y="674655"/>
            <a:ext cx="2523617" cy="114570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r Verbinder 148"/>
          <p:cNvCxnSpPr/>
          <p:nvPr/>
        </p:nvCxnSpPr>
        <p:spPr>
          <a:xfrm flipH="1" flipV="1">
            <a:off x="2755919" y="1915576"/>
            <a:ext cx="1238965" cy="50376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Gerader Verbinder 149"/>
          <p:cNvCxnSpPr/>
          <p:nvPr/>
        </p:nvCxnSpPr>
        <p:spPr>
          <a:xfrm flipH="1" flipV="1">
            <a:off x="2729863" y="3273935"/>
            <a:ext cx="1480010" cy="173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Gerader Verbinder 150"/>
          <p:cNvCxnSpPr/>
          <p:nvPr/>
        </p:nvCxnSpPr>
        <p:spPr>
          <a:xfrm flipH="1" flipV="1">
            <a:off x="3297100" y="4726297"/>
            <a:ext cx="1541792" cy="2520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r Verbinder 151"/>
          <p:cNvCxnSpPr/>
          <p:nvPr/>
        </p:nvCxnSpPr>
        <p:spPr>
          <a:xfrm flipH="1">
            <a:off x="4092441" y="5591484"/>
            <a:ext cx="1819241" cy="3761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Gerader Verbinder 152"/>
          <p:cNvCxnSpPr/>
          <p:nvPr/>
        </p:nvCxnSpPr>
        <p:spPr>
          <a:xfrm flipH="1">
            <a:off x="6840536" y="609600"/>
            <a:ext cx="2021725" cy="30155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Gerader Verbinder 153"/>
          <p:cNvCxnSpPr/>
          <p:nvPr/>
        </p:nvCxnSpPr>
        <p:spPr>
          <a:xfrm flipH="1">
            <a:off x="7297602" y="1909261"/>
            <a:ext cx="1955813" cy="5813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r Verbinder 154"/>
          <p:cNvCxnSpPr/>
          <p:nvPr/>
        </p:nvCxnSpPr>
        <p:spPr>
          <a:xfrm flipH="1">
            <a:off x="7341395" y="3273935"/>
            <a:ext cx="2038565" cy="82209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Gerader Verbinder 155"/>
          <p:cNvCxnSpPr/>
          <p:nvPr/>
        </p:nvCxnSpPr>
        <p:spPr>
          <a:xfrm flipH="1" flipV="1">
            <a:off x="6899634" y="4515686"/>
            <a:ext cx="2353781" cy="2106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Gerader Verbinder 156"/>
          <p:cNvCxnSpPr/>
          <p:nvPr/>
        </p:nvCxnSpPr>
        <p:spPr>
          <a:xfrm flipH="1">
            <a:off x="7278842" y="5967660"/>
            <a:ext cx="1282419" cy="10439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Grafik 15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9" t="28164" r="40689" b="54044"/>
          <a:stretch/>
        </p:blipFill>
        <p:spPr>
          <a:xfrm>
            <a:off x="2732385" y="156955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59" name="Grafik 15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38265" r="66592" b="46066"/>
          <a:stretch/>
        </p:blipFill>
        <p:spPr>
          <a:xfrm>
            <a:off x="2212164" y="1411072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60" name="Grafik 159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t="46265" r="64961" b="37756"/>
          <a:stretch/>
        </p:blipFill>
        <p:spPr>
          <a:xfrm>
            <a:off x="2212164" y="2758363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61" name="Grafik 160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7" t="66935" r="56808" b="15350"/>
          <a:stretch/>
        </p:blipFill>
        <p:spPr>
          <a:xfrm>
            <a:off x="2804048" y="4228226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62" name="Grafik 16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77304" r="41736" b="2073"/>
          <a:stretch/>
        </p:blipFill>
        <p:spPr>
          <a:xfrm>
            <a:off x="3574742" y="5465452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63" name="Grafik 16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5" t="11021" r="33205" b="54459"/>
          <a:stretch/>
        </p:blipFill>
        <p:spPr>
          <a:xfrm>
            <a:off x="8344562" y="156955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64" name="Grafik 16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0" t="36353" r="25535" b="45122"/>
          <a:stretch/>
        </p:blipFill>
        <p:spPr>
          <a:xfrm>
            <a:off x="8661209" y="1411072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65" name="Grafik 164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5" t="59985" r="26546" b="24036"/>
          <a:stretch/>
        </p:blipFill>
        <p:spPr>
          <a:xfrm>
            <a:off x="8862261" y="2758363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66" name="Grafik 165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3" t="62857" r="34022" b="21938"/>
          <a:stretch/>
        </p:blipFill>
        <p:spPr>
          <a:xfrm>
            <a:off x="8755826" y="4228226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167" name="Grafik 16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9" t="69606" r="21857" b="1180"/>
          <a:stretch/>
        </p:blipFill>
        <p:spPr>
          <a:xfrm>
            <a:off x="8043562" y="5465452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80964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3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3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3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49864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ANWENDUNGSMÖGLICHKEITEN</a:t>
            </a:r>
          </a:p>
          <a:p>
            <a:pPr algn="just"/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Ober- &amp; Unterlidstraffung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Faltenbehandlungen wie z.B.</a:t>
            </a:r>
          </a:p>
          <a:p>
            <a:pPr algn="just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Krähenfüße</a:t>
            </a:r>
          </a:p>
          <a:p>
            <a:pPr algn="just"/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Stirnfalten &amp; Zornesfalte</a:t>
            </a:r>
          </a:p>
          <a:p>
            <a:pPr algn="just"/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Ohren- &amp; Lippenfalten</a:t>
            </a:r>
          </a:p>
          <a:p>
            <a:pPr algn="just"/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Marionettenfalte</a:t>
            </a:r>
          </a:p>
          <a:p>
            <a:pPr algn="just"/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Nasolabialfalte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Mini-Facelift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313867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49864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ANWENDUNGSMÖGLICHKEITEN</a:t>
            </a:r>
          </a:p>
          <a:p>
            <a:pPr algn="just"/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Augenbrauenlifting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Entfernung von gutartigen Hautmalen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nur nach ärztlicher Abklärung und Unbedenklichkeitsbescheinigung!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 Kombination mit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Microneedling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anwendbar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z.B. zur Narben- &amp;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Aknenarben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- Behandlung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14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BEDINGT BEHANDELBAR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Xanthelasmen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Teleangiektasien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Blutschwamm (seniles Angiom, Hämangiom)</a:t>
            </a:r>
          </a:p>
        </p:txBody>
      </p:sp>
    </p:spTree>
    <p:extLst>
      <p:ext uri="{BB962C8B-B14F-4D97-AF65-F5344CB8AC3E}">
        <p14:creationId xmlns:p14="http://schemas.microsoft.com/office/powerpoint/2010/main" val="128633092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49864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BEACHTEN!</a:t>
            </a:r>
          </a:p>
          <a:p>
            <a:pPr algn="just"/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Anwendung ausschließlich bei gesunder Haut durchführen!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Kunde sollte körperlich gesund sein (frei von Infekten etc..)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1 - 2 Wochen vorher kein Solarium!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Keine frische Bräune (z.B. durch Urlaub oder Solarium)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85438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ihandform 48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549209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KONTRAINDIKATIONEN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Keloidneigung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(bereits evtl. vorhandene Narben zeigen lassen!)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Herzschrittmacher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Metallimplantate im Gesicht (direkt unter der Haut eingebrachte Implantate)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Kindern und Jugendlichen (Behandlung erst ab 18 Jahren!)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Allergien gegen Anästhetika wie Lidocain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Schwangeren (Anwendung erst nach der Schwangerschaft bzw. Stillzeit)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Krebs bzw. Chemotherapie und / oder Epilepsie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jeglicher Art von Hautkrankheiten und/oder Entzündungen (vorläufig!)</a:t>
            </a:r>
          </a:p>
        </p:txBody>
      </p:sp>
    </p:spTree>
    <p:extLst>
      <p:ext uri="{BB962C8B-B14F-4D97-AF65-F5344CB8AC3E}">
        <p14:creationId xmlns:p14="http://schemas.microsoft.com/office/powerpoint/2010/main" val="352905852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NEBENWIRKUNGEN / BEGLEITERSCHEINUNGEN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Rötung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Schwellung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Hitzegefühl 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Entzündungen – bei mangelnder Hygiene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Narbenbildung – bei Manipulation der entstandenen Kruste</a:t>
            </a:r>
          </a:p>
        </p:txBody>
      </p:sp>
    </p:spTree>
    <p:extLst>
      <p:ext uri="{BB962C8B-B14F-4D97-AF65-F5344CB8AC3E}">
        <p14:creationId xmlns:p14="http://schemas.microsoft.com/office/powerpoint/2010/main" val="167992257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49864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VORTEILE EINER PLASMAANWENDUNG</a:t>
            </a:r>
          </a:p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EINEN BLICK</a:t>
            </a:r>
          </a:p>
          <a:p>
            <a:pPr algn="just"/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Narbenfreie Abheilung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Kurze Regenerationsphase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Anwendung ohne direkten Hautkontakt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Überkorrektur ausgeschlossen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655477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ihandform 48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549209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ANWENDUNGSZEITRÄUME</a:t>
            </a:r>
          </a:p>
          <a:p>
            <a:pPr algn="just"/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Lidstraffung: etwa 1 – 3 Folgeanwendungen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 zur Faltenminderung: etwa 1 – 3 Folgeanwendungen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Entfernung erhabener Hautmakel: etwa 1 – 2 Folgeanwendungen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Hautmakeln wie Altersflecken und Sonnenflecken ist in der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 nur 1 Anwendung nötig.</a:t>
            </a:r>
          </a:p>
          <a:p>
            <a:pPr algn="just"/>
            <a:endParaRPr lang="de-DE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Aknenarben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(bei inaktiver Akne): etwa 3 – 4 Folgeanwendungen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Kombination mit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Microneedling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Hier können Sie die Folgeanwendungen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Abstand von (mindestens) 4 Wochen durchführen.</a:t>
            </a:r>
          </a:p>
        </p:txBody>
      </p:sp>
    </p:spTree>
    <p:extLst>
      <p:ext uri="{BB962C8B-B14F-4D97-AF65-F5344CB8AC3E}">
        <p14:creationId xmlns:p14="http://schemas.microsoft.com/office/powerpoint/2010/main" val="59098640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01135" y="900000"/>
            <a:ext cx="10989732" cy="13002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Einsatz von Plasma in der ästhetischen Kosmetik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 revolutionär, bahnbrechend und im Bereich der ästhetischen Kosmetik relativ neu. Wir freuen uns Ihnen unser einzigartiges und hochwertiges Produkt vorstellen zu dürfen.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01135" y="2413528"/>
            <a:ext cx="10989732" cy="101547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5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4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Lassen Sie sich begeistern!</a:t>
            </a:r>
            <a:endParaRPr lang="de-DE" sz="44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1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9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" name="Gerader Verbinder 8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3283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49864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HALTBARKEIT: WIE LANGE HÄLT DAS ERGEBNIS AN?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de-DE" sz="3000" b="1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Der Alterungsprozess der Haut:</a:t>
            </a:r>
          </a:p>
          <a:p>
            <a:pPr algn="just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geht nach der Anwendung weiter!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eine Operation stoppt den natürlichen Alterungsprozess auch nicht!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ist abhängig von den Lebensumständen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533115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RICHTIGE NACHSORGE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Nachsorge trägt maßgeblich zum gewünschten Erfolg bei!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klären Sie Ihre Kunden über die Wichtigkeit der Nachsorge auf!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Schwellungen können 2 – 4 Tage lang anhalten!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Rötungen sind normal!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 Flüssigkeit aufnehmen!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Bewegung bleiben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 regt den Stoffwechsel an und fördert den Heilungsprozess!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Trockene Wundheilung ist empfehlenswert!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ausschließlich die empfohlenen Produkte verwenden!</a:t>
            </a:r>
          </a:p>
        </p:txBody>
      </p:sp>
    </p:spTree>
    <p:extLst>
      <p:ext uri="{BB962C8B-B14F-4D97-AF65-F5344CB8AC3E}">
        <p14:creationId xmlns:p14="http://schemas.microsoft.com/office/powerpoint/2010/main" val="187842632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RICHTIGE NACHSORGE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zum vollständigen Abfall der Krusten (ca. 5 – 8 Tage) bitte vermeiden: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Saunagänge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Solarium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schweißtreibende Sportarten</a:t>
            </a:r>
          </a:p>
          <a:p>
            <a:pPr algn="just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Krusten selbstständig zu entfernen! – Gefahr der Narbenbildung!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neue Haut ist rosa und sehr empfindlich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 hält bis zu mehreren Wochen an!</a:t>
            </a:r>
          </a:p>
        </p:txBody>
      </p:sp>
    </p:spTree>
    <p:extLst>
      <p:ext uri="{BB962C8B-B14F-4D97-AF65-F5344CB8AC3E}">
        <p14:creationId xmlns:p14="http://schemas.microsoft.com/office/powerpoint/2010/main" val="20550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Zornesfalte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6487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feld 47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Oberlidstraffung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6803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Unterlidstraffung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6113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feld 47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Altersflecken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5328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Pigmentflecken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533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feld 47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Erhabene Hautmakel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0360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Milie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4345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601135" y="900000"/>
            <a:ext cx="10989732" cy="53922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IST PLASMA?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Grundsätzlich eher im Universum als auf der Erde vorzufinden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 der sichtbaren Materie im Universum besteht aus Plasma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(z.B. Sterne, Sonne &amp; Sonnenwinde sind im Plasmazustand)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als 4. Aggregatzustand bezeichnet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Natürliche Plasmen sind auf der Erde z.B. in Blitzen vorzufinden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Nutzbares Plasma muss für die Anwendung erzeugt werden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8" name="Gerader Verbinder 7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641080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feld 47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Halsstraffung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5688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10335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VORHER / NACHHER BILDER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Nasolabialfalten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160000"/>
            <a:ext cx="12190992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2709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feld 48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 EINSTIEG IN EINEN BOOMENDEN MARKT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Bietet Einsteigern grandiose Möglichkeiten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Amortisation in kürzester Zeit – auch ohne große Werbekosten!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Diese Technologie „schlägt die Brücke“ zwischen Kosmetik und Medizin</a:t>
            </a:r>
          </a:p>
        </p:txBody>
      </p:sp>
    </p:spTree>
    <p:extLst>
      <p:ext uri="{BB962C8B-B14F-4D97-AF65-F5344CB8AC3E}">
        <p14:creationId xmlns:p14="http://schemas.microsoft.com/office/powerpoint/2010/main" val="383335056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49864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VORTEILE</a:t>
            </a:r>
          </a:p>
          <a:p>
            <a:pPr algn="just"/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Aus eigenem Kundenstamm noch mehr Umsatz generieren</a:t>
            </a:r>
          </a:p>
          <a:p>
            <a:pPr algn="just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nur durch ein Mailing oder „darüber reden…“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Viele neue Kunden gewinnen – einfach durch Live-Sessions in Ihrem Studio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Unsere Ausbildungsmodule sind einzeln buchbar!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können aber auch flexibel kombiniert werden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Sie sparen durch Kombination einzelner Module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430312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7" name="Bildmotiv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8" name="Gruppieren 57"/>
          <p:cNvGrpSpPr/>
          <p:nvPr/>
        </p:nvGrpSpPr>
        <p:grpSpPr>
          <a:xfrm>
            <a:off x="60499" y="1385704"/>
            <a:ext cx="8684980" cy="4386013"/>
            <a:chOff x="-86993" y="1469332"/>
            <a:chExt cx="8684980" cy="4386013"/>
          </a:xfrm>
          <a:solidFill>
            <a:srgbClr val="FFFFFF">
              <a:alpha val="5098"/>
            </a:srgbClr>
          </a:solidFill>
        </p:grpSpPr>
        <p:sp>
          <p:nvSpPr>
            <p:cNvPr id="138" name="Freeform 5"/>
            <p:cNvSpPr>
              <a:spLocks/>
            </p:cNvSpPr>
            <p:nvPr/>
          </p:nvSpPr>
          <p:spPr bwMode="auto">
            <a:xfrm rot="20555245">
              <a:off x="1321170" y="1873057"/>
              <a:ext cx="1739533" cy="1281945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3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3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Freeform 6"/>
            <p:cNvSpPr>
              <a:spLocks/>
            </p:cNvSpPr>
            <p:nvPr/>
          </p:nvSpPr>
          <p:spPr bwMode="auto">
            <a:xfrm rot="20555245">
              <a:off x="1907853" y="1689608"/>
              <a:ext cx="1736040" cy="1281945"/>
            </a:xfrm>
            <a:custGeom>
              <a:avLst/>
              <a:gdLst>
                <a:gd name="T0" fmla="*/ 132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2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2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2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Freeform 7"/>
            <p:cNvSpPr>
              <a:spLocks/>
            </p:cNvSpPr>
            <p:nvPr/>
          </p:nvSpPr>
          <p:spPr bwMode="auto">
            <a:xfrm rot="20555245">
              <a:off x="2481043" y="1509295"/>
              <a:ext cx="1739533" cy="1281945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Freeform 8"/>
            <p:cNvSpPr>
              <a:spLocks/>
            </p:cNvSpPr>
            <p:nvPr/>
          </p:nvSpPr>
          <p:spPr bwMode="auto">
            <a:xfrm rot="20555245">
              <a:off x="-86993" y="4573400"/>
              <a:ext cx="1739533" cy="1281945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Freeform 9"/>
            <p:cNvSpPr>
              <a:spLocks/>
            </p:cNvSpPr>
            <p:nvPr/>
          </p:nvSpPr>
          <p:spPr bwMode="auto">
            <a:xfrm rot="20555245">
              <a:off x="499690" y="4389951"/>
              <a:ext cx="1736040" cy="1281945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3" name="Freeform 10"/>
            <p:cNvSpPr>
              <a:spLocks/>
            </p:cNvSpPr>
            <p:nvPr/>
          </p:nvSpPr>
          <p:spPr bwMode="auto">
            <a:xfrm rot="20555245">
              <a:off x="1082959" y="4207024"/>
              <a:ext cx="1736040" cy="1281945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Freeform 11"/>
            <p:cNvSpPr>
              <a:spLocks/>
            </p:cNvSpPr>
            <p:nvPr/>
          </p:nvSpPr>
          <p:spPr bwMode="auto">
            <a:xfrm rot="20555245">
              <a:off x="668087" y="3586116"/>
              <a:ext cx="600803" cy="705594"/>
            </a:xfrm>
            <a:custGeom>
              <a:avLst/>
              <a:gdLst>
                <a:gd name="T0" fmla="*/ 71 w 73"/>
                <a:gd name="T1" fmla="*/ 61 h 85"/>
                <a:gd name="T2" fmla="*/ 73 w 73"/>
                <a:gd name="T3" fmla="*/ 62 h 85"/>
                <a:gd name="T4" fmla="*/ 66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4 w 73"/>
                <a:gd name="T11" fmla="*/ 82 h 85"/>
                <a:gd name="T12" fmla="*/ 11 w 73"/>
                <a:gd name="T13" fmla="*/ 79 h 85"/>
                <a:gd name="T14" fmla="*/ 13 w 73"/>
                <a:gd name="T15" fmla="*/ 70 h 85"/>
                <a:gd name="T16" fmla="*/ 13 w 73"/>
                <a:gd name="T17" fmla="*/ 15 h 85"/>
                <a:gd name="T18" fmla="*/ 11 w 73"/>
                <a:gd name="T19" fmla="*/ 5 h 85"/>
                <a:gd name="T20" fmla="*/ 4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9 w 73"/>
                <a:gd name="T27" fmla="*/ 0 h 85"/>
                <a:gd name="T28" fmla="*/ 39 w 73"/>
                <a:gd name="T29" fmla="*/ 2 h 85"/>
                <a:gd name="T30" fmla="*/ 29 w 73"/>
                <a:gd name="T31" fmla="*/ 3 h 85"/>
                <a:gd name="T32" fmla="*/ 26 w 73"/>
                <a:gd name="T33" fmla="*/ 7 h 85"/>
                <a:gd name="T34" fmla="*/ 25 w 73"/>
                <a:gd name="T35" fmla="*/ 16 h 85"/>
                <a:gd name="T36" fmla="*/ 25 w 73"/>
                <a:gd name="T37" fmla="*/ 70 h 85"/>
                <a:gd name="T38" fmla="*/ 26 w 73"/>
                <a:gd name="T39" fmla="*/ 77 h 85"/>
                <a:gd name="T40" fmla="*/ 28 w 73"/>
                <a:gd name="T41" fmla="*/ 79 h 85"/>
                <a:gd name="T42" fmla="*/ 38 w 73"/>
                <a:gd name="T43" fmla="*/ 79 h 85"/>
                <a:gd name="T44" fmla="*/ 44 w 73"/>
                <a:gd name="T45" fmla="*/ 79 h 85"/>
                <a:gd name="T46" fmla="*/ 58 w 73"/>
                <a:gd name="T47" fmla="*/ 78 h 85"/>
                <a:gd name="T48" fmla="*/ 65 w 73"/>
                <a:gd name="T49" fmla="*/ 73 h 85"/>
                <a:gd name="T50" fmla="*/ 71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1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3" y="74"/>
                    <a:pt x="13" y="7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9"/>
                    <a:pt x="12" y="6"/>
                    <a:pt x="11" y="5"/>
                  </a:cubicBezTo>
                  <a:cubicBezTo>
                    <a:pt x="9" y="3"/>
                    <a:pt x="7" y="2"/>
                    <a:pt x="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4" y="2"/>
                    <a:pt x="31" y="2"/>
                    <a:pt x="29" y="3"/>
                  </a:cubicBezTo>
                  <a:cubicBezTo>
                    <a:pt x="28" y="4"/>
                    <a:pt x="26" y="5"/>
                    <a:pt x="26" y="7"/>
                  </a:cubicBezTo>
                  <a:cubicBezTo>
                    <a:pt x="25" y="8"/>
                    <a:pt x="25" y="11"/>
                    <a:pt x="25" y="16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5" y="73"/>
                    <a:pt x="25" y="75"/>
                    <a:pt x="26" y="77"/>
                  </a:cubicBezTo>
                  <a:cubicBezTo>
                    <a:pt x="26" y="78"/>
                    <a:pt x="27" y="78"/>
                    <a:pt x="28" y="79"/>
                  </a:cubicBezTo>
                  <a:cubicBezTo>
                    <a:pt x="29" y="79"/>
                    <a:pt x="32" y="79"/>
                    <a:pt x="38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50" y="79"/>
                    <a:pt x="55" y="79"/>
                    <a:pt x="58" y="78"/>
                  </a:cubicBezTo>
                  <a:cubicBezTo>
                    <a:pt x="60" y="77"/>
                    <a:pt x="63" y="75"/>
                    <a:pt x="65" y="73"/>
                  </a:cubicBezTo>
                  <a:cubicBezTo>
                    <a:pt x="67" y="70"/>
                    <a:pt x="69" y="66"/>
                    <a:pt x="7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Freeform 12"/>
            <p:cNvSpPr>
              <a:spLocks/>
            </p:cNvSpPr>
            <p:nvPr/>
          </p:nvSpPr>
          <p:spPr bwMode="auto">
            <a:xfrm rot="20555245">
              <a:off x="1304720" y="3627131"/>
              <a:ext cx="527449" cy="492518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6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4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1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7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8" y="5"/>
                    <a:pt x="8" y="4"/>
                    <a:pt x="6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6" name="Freeform 13"/>
            <p:cNvSpPr>
              <a:spLocks/>
            </p:cNvSpPr>
            <p:nvPr/>
          </p:nvSpPr>
          <p:spPr bwMode="auto">
            <a:xfrm rot="20555245">
              <a:off x="1823655" y="3467964"/>
              <a:ext cx="502998" cy="482039"/>
            </a:xfrm>
            <a:custGeom>
              <a:avLst/>
              <a:gdLst>
                <a:gd name="T0" fmla="*/ 0 w 61"/>
                <a:gd name="T1" fmla="*/ 0 h 58"/>
                <a:gd name="T2" fmla="*/ 27 w 61"/>
                <a:gd name="T3" fmla="*/ 0 h 58"/>
                <a:gd name="T4" fmla="*/ 27 w 61"/>
                <a:gd name="T5" fmla="*/ 3 h 58"/>
                <a:gd name="T6" fmla="*/ 23 w 61"/>
                <a:gd name="T7" fmla="*/ 3 h 58"/>
                <a:gd name="T8" fmla="*/ 22 w 61"/>
                <a:gd name="T9" fmla="*/ 6 h 58"/>
                <a:gd name="T10" fmla="*/ 24 w 61"/>
                <a:gd name="T11" fmla="*/ 10 h 58"/>
                <a:gd name="T12" fmla="*/ 26 w 61"/>
                <a:gd name="T13" fmla="*/ 14 h 58"/>
                <a:gd name="T14" fmla="*/ 30 w 61"/>
                <a:gd name="T15" fmla="*/ 20 h 58"/>
                <a:gd name="T16" fmla="*/ 35 w 61"/>
                <a:gd name="T17" fmla="*/ 14 h 58"/>
                <a:gd name="T18" fmla="*/ 40 w 61"/>
                <a:gd name="T19" fmla="*/ 6 h 58"/>
                <a:gd name="T20" fmla="*/ 39 w 61"/>
                <a:gd name="T21" fmla="*/ 4 h 58"/>
                <a:gd name="T22" fmla="*/ 35 w 61"/>
                <a:gd name="T23" fmla="*/ 3 h 58"/>
                <a:gd name="T24" fmla="*/ 35 w 61"/>
                <a:gd name="T25" fmla="*/ 0 h 58"/>
                <a:gd name="T26" fmla="*/ 55 w 61"/>
                <a:gd name="T27" fmla="*/ 0 h 58"/>
                <a:gd name="T28" fmla="*/ 55 w 61"/>
                <a:gd name="T29" fmla="*/ 3 h 58"/>
                <a:gd name="T30" fmla="*/ 49 w 61"/>
                <a:gd name="T31" fmla="*/ 4 h 58"/>
                <a:gd name="T32" fmla="*/ 41 w 61"/>
                <a:gd name="T33" fmla="*/ 14 h 58"/>
                <a:gd name="T34" fmla="*/ 33 w 61"/>
                <a:gd name="T35" fmla="*/ 24 h 58"/>
                <a:gd name="T36" fmla="*/ 47 w 61"/>
                <a:gd name="T37" fmla="*/ 45 h 58"/>
                <a:gd name="T38" fmla="*/ 55 w 61"/>
                <a:gd name="T39" fmla="*/ 54 h 58"/>
                <a:gd name="T40" fmla="*/ 61 w 61"/>
                <a:gd name="T41" fmla="*/ 55 h 58"/>
                <a:gd name="T42" fmla="*/ 61 w 61"/>
                <a:gd name="T43" fmla="*/ 58 h 58"/>
                <a:gd name="T44" fmla="*/ 34 w 61"/>
                <a:gd name="T45" fmla="*/ 58 h 58"/>
                <a:gd name="T46" fmla="*/ 34 w 61"/>
                <a:gd name="T47" fmla="*/ 55 h 58"/>
                <a:gd name="T48" fmla="*/ 38 w 61"/>
                <a:gd name="T49" fmla="*/ 54 h 58"/>
                <a:gd name="T50" fmla="*/ 39 w 61"/>
                <a:gd name="T51" fmla="*/ 52 h 58"/>
                <a:gd name="T52" fmla="*/ 35 w 61"/>
                <a:gd name="T53" fmla="*/ 45 h 58"/>
                <a:gd name="T54" fmla="*/ 27 w 61"/>
                <a:gd name="T55" fmla="*/ 32 h 58"/>
                <a:gd name="T56" fmla="*/ 18 w 61"/>
                <a:gd name="T57" fmla="*/ 45 h 58"/>
                <a:gd name="T58" fmla="*/ 13 w 61"/>
                <a:gd name="T59" fmla="*/ 51 h 58"/>
                <a:gd name="T60" fmla="*/ 15 w 61"/>
                <a:gd name="T61" fmla="*/ 54 h 58"/>
                <a:gd name="T62" fmla="*/ 19 w 61"/>
                <a:gd name="T63" fmla="*/ 55 h 58"/>
                <a:gd name="T64" fmla="*/ 19 w 61"/>
                <a:gd name="T65" fmla="*/ 58 h 58"/>
                <a:gd name="T66" fmla="*/ 0 w 61"/>
                <a:gd name="T67" fmla="*/ 58 h 58"/>
                <a:gd name="T68" fmla="*/ 0 w 61"/>
                <a:gd name="T69" fmla="*/ 55 h 58"/>
                <a:gd name="T70" fmla="*/ 4 w 61"/>
                <a:gd name="T71" fmla="*/ 54 h 58"/>
                <a:gd name="T72" fmla="*/ 12 w 61"/>
                <a:gd name="T73" fmla="*/ 45 h 58"/>
                <a:gd name="T74" fmla="*/ 24 w 61"/>
                <a:gd name="T75" fmla="*/ 29 h 58"/>
                <a:gd name="T76" fmla="*/ 13 w 61"/>
                <a:gd name="T77" fmla="*/ 13 h 58"/>
                <a:gd name="T78" fmla="*/ 6 w 61"/>
                <a:gd name="T79" fmla="*/ 4 h 58"/>
                <a:gd name="T80" fmla="*/ 0 w 61"/>
                <a:gd name="T81" fmla="*/ 3 h 58"/>
                <a:gd name="T82" fmla="*/ 0 w 61"/>
                <a:gd name="T8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1" h="58">
                  <a:moveTo>
                    <a:pt x="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3" y="4"/>
                    <a:pt x="22" y="5"/>
                    <a:pt x="22" y="6"/>
                  </a:cubicBezTo>
                  <a:cubicBezTo>
                    <a:pt x="22" y="7"/>
                    <a:pt x="23" y="8"/>
                    <a:pt x="24" y="10"/>
                  </a:cubicBezTo>
                  <a:cubicBezTo>
                    <a:pt x="25" y="11"/>
                    <a:pt x="25" y="12"/>
                    <a:pt x="26" y="1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8" y="9"/>
                    <a:pt x="40" y="7"/>
                    <a:pt x="40" y="6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8" y="3"/>
                    <a:pt x="37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3"/>
                    <a:pt x="51" y="3"/>
                    <a:pt x="49" y="4"/>
                  </a:cubicBezTo>
                  <a:cubicBezTo>
                    <a:pt x="47" y="6"/>
                    <a:pt x="44" y="9"/>
                    <a:pt x="41" y="1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51" y="50"/>
                    <a:pt x="53" y="53"/>
                    <a:pt x="55" y="54"/>
                  </a:cubicBezTo>
                  <a:cubicBezTo>
                    <a:pt x="56" y="55"/>
                    <a:pt x="58" y="55"/>
                    <a:pt x="61" y="55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7" y="55"/>
                    <a:pt x="38" y="54"/>
                  </a:cubicBezTo>
                  <a:cubicBezTo>
                    <a:pt x="39" y="53"/>
                    <a:pt x="39" y="53"/>
                    <a:pt x="39" y="52"/>
                  </a:cubicBezTo>
                  <a:cubicBezTo>
                    <a:pt x="39" y="51"/>
                    <a:pt x="38" y="48"/>
                    <a:pt x="35" y="45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8"/>
                    <a:pt x="13" y="51"/>
                    <a:pt x="13" y="51"/>
                  </a:cubicBezTo>
                  <a:cubicBezTo>
                    <a:pt x="13" y="52"/>
                    <a:pt x="14" y="53"/>
                    <a:pt x="15" y="54"/>
                  </a:cubicBezTo>
                  <a:cubicBezTo>
                    <a:pt x="16" y="55"/>
                    <a:pt x="17" y="55"/>
                    <a:pt x="19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6" y="53"/>
                    <a:pt x="8" y="49"/>
                    <a:pt x="12" y="4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8"/>
                    <a:pt x="8" y="5"/>
                    <a:pt x="6" y="4"/>
                  </a:cubicBezTo>
                  <a:cubicBezTo>
                    <a:pt x="4" y="3"/>
                    <a:pt x="2" y="3"/>
                    <a:pt x="0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7" name="Freeform 14"/>
            <p:cNvSpPr>
              <a:spLocks/>
            </p:cNvSpPr>
            <p:nvPr/>
          </p:nvSpPr>
          <p:spPr bwMode="auto">
            <a:xfrm rot="20555245">
              <a:off x="2314609" y="3310407"/>
              <a:ext cx="527449" cy="492518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7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5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2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8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9" y="5"/>
                    <a:pt x="8" y="4"/>
                    <a:pt x="7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8" name="Freeform 15"/>
            <p:cNvSpPr>
              <a:spLocks/>
            </p:cNvSpPr>
            <p:nvPr/>
          </p:nvSpPr>
          <p:spPr bwMode="auto">
            <a:xfrm rot="20555245">
              <a:off x="2871399" y="3159854"/>
              <a:ext cx="328346" cy="499505"/>
            </a:xfrm>
            <a:custGeom>
              <a:avLst/>
              <a:gdLst>
                <a:gd name="T0" fmla="*/ 35 w 40"/>
                <a:gd name="T1" fmla="*/ 0 h 60"/>
                <a:gd name="T2" fmla="*/ 35 w 40"/>
                <a:gd name="T3" fmla="*/ 19 h 60"/>
                <a:gd name="T4" fmla="*/ 33 w 40"/>
                <a:gd name="T5" fmla="*/ 19 h 60"/>
                <a:gd name="T6" fmla="*/ 27 w 40"/>
                <a:gd name="T7" fmla="*/ 7 h 60"/>
                <a:gd name="T8" fmla="*/ 18 w 40"/>
                <a:gd name="T9" fmla="*/ 3 h 60"/>
                <a:gd name="T10" fmla="*/ 11 w 40"/>
                <a:gd name="T11" fmla="*/ 6 h 60"/>
                <a:gd name="T12" fmla="*/ 8 w 40"/>
                <a:gd name="T13" fmla="*/ 11 h 60"/>
                <a:gd name="T14" fmla="*/ 10 w 40"/>
                <a:gd name="T15" fmla="*/ 17 h 60"/>
                <a:gd name="T16" fmla="*/ 18 w 40"/>
                <a:gd name="T17" fmla="*/ 22 h 60"/>
                <a:gd name="T18" fmla="*/ 27 w 40"/>
                <a:gd name="T19" fmla="*/ 27 h 60"/>
                <a:gd name="T20" fmla="*/ 40 w 40"/>
                <a:gd name="T21" fmla="*/ 43 h 60"/>
                <a:gd name="T22" fmla="*/ 34 w 40"/>
                <a:gd name="T23" fmla="*/ 56 h 60"/>
                <a:gd name="T24" fmla="*/ 20 w 40"/>
                <a:gd name="T25" fmla="*/ 60 h 60"/>
                <a:gd name="T26" fmla="*/ 8 w 40"/>
                <a:gd name="T27" fmla="*/ 58 h 60"/>
                <a:gd name="T28" fmla="*/ 5 w 40"/>
                <a:gd name="T29" fmla="*/ 58 h 60"/>
                <a:gd name="T30" fmla="*/ 3 w 40"/>
                <a:gd name="T31" fmla="*/ 59 h 60"/>
                <a:gd name="T32" fmla="*/ 1 w 40"/>
                <a:gd name="T33" fmla="*/ 59 h 60"/>
                <a:gd name="T34" fmla="*/ 1 w 40"/>
                <a:gd name="T35" fmla="*/ 39 h 60"/>
                <a:gd name="T36" fmla="*/ 3 w 40"/>
                <a:gd name="T37" fmla="*/ 39 h 60"/>
                <a:gd name="T38" fmla="*/ 9 w 40"/>
                <a:gd name="T39" fmla="*/ 52 h 60"/>
                <a:gd name="T40" fmla="*/ 21 w 40"/>
                <a:gd name="T41" fmla="*/ 57 h 60"/>
                <a:gd name="T42" fmla="*/ 28 w 40"/>
                <a:gd name="T43" fmla="*/ 54 h 60"/>
                <a:gd name="T44" fmla="*/ 30 w 40"/>
                <a:gd name="T45" fmla="*/ 48 h 60"/>
                <a:gd name="T46" fmla="*/ 27 w 40"/>
                <a:gd name="T47" fmla="*/ 41 h 60"/>
                <a:gd name="T48" fmla="*/ 15 w 40"/>
                <a:gd name="T49" fmla="*/ 33 h 60"/>
                <a:gd name="T50" fmla="*/ 3 w 40"/>
                <a:gd name="T51" fmla="*/ 25 h 60"/>
                <a:gd name="T52" fmla="*/ 0 w 40"/>
                <a:gd name="T53" fmla="*/ 16 h 60"/>
                <a:gd name="T54" fmla="*/ 5 w 40"/>
                <a:gd name="T55" fmla="*/ 4 h 60"/>
                <a:gd name="T56" fmla="*/ 18 w 40"/>
                <a:gd name="T57" fmla="*/ 0 h 60"/>
                <a:gd name="T58" fmla="*/ 26 w 40"/>
                <a:gd name="T59" fmla="*/ 1 h 60"/>
                <a:gd name="T60" fmla="*/ 30 w 40"/>
                <a:gd name="T61" fmla="*/ 2 h 60"/>
                <a:gd name="T62" fmla="*/ 32 w 40"/>
                <a:gd name="T63" fmla="*/ 2 h 60"/>
                <a:gd name="T64" fmla="*/ 33 w 40"/>
                <a:gd name="T65" fmla="*/ 0 h 60"/>
                <a:gd name="T66" fmla="*/ 35 w 40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2" y="13"/>
                    <a:pt x="30" y="9"/>
                    <a:pt x="27" y="7"/>
                  </a:cubicBezTo>
                  <a:cubicBezTo>
                    <a:pt x="25" y="4"/>
                    <a:pt x="21" y="3"/>
                    <a:pt x="18" y="3"/>
                  </a:cubicBezTo>
                  <a:cubicBezTo>
                    <a:pt x="15" y="3"/>
                    <a:pt x="12" y="4"/>
                    <a:pt x="11" y="6"/>
                  </a:cubicBezTo>
                  <a:cubicBezTo>
                    <a:pt x="9" y="7"/>
                    <a:pt x="8" y="9"/>
                    <a:pt x="8" y="11"/>
                  </a:cubicBezTo>
                  <a:cubicBezTo>
                    <a:pt x="8" y="13"/>
                    <a:pt x="9" y="15"/>
                    <a:pt x="10" y="17"/>
                  </a:cubicBezTo>
                  <a:cubicBezTo>
                    <a:pt x="11" y="18"/>
                    <a:pt x="14" y="20"/>
                    <a:pt x="18" y="22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5" y="31"/>
                    <a:pt x="40" y="36"/>
                    <a:pt x="40" y="43"/>
                  </a:cubicBezTo>
                  <a:cubicBezTo>
                    <a:pt x="40" y="48"/>
                    <a:pt x="38" y="52"/>
                    <a:pt x="34" y="56"/>
                  </a:cubicBezTo>
                  <a:cubicBezTo>
                    <a:pt x="30" y="59"/>
                    <a:pt x="25" y="60"/>
                    <a:pt x="20" y="60"/>
                  </a:cubicBezTo>
                  <a:cubicBezTo>
                    <a:pt x="17" y="60"/>
                    <a:pt x="13" y="60"/>
                    <a:pt x="8" y="58"/>
                  </a:cubicBezTo>
                  <a:cubicBezTo>
                    <a:pt x="7" y="58"/>
                    <a:pt x="6" y="58"/>
                    <a:pt x="5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5"/>
                    <a:pt x="6" y="49"/>
                    <a:pt x="9" y="52"/>
                  </a:cubicBezTo>
                  <a:cubicBezTo>
                    <a:pt x="13" y="55"/>
                    <a:pt x="16" y="57"/>
                    <a:pt x="21" y="57"/>
                  </a:cubicBezTo>
                  <a:cubicBezTo>
                    <a:pt x="23" y="57"/>
                    <a:pt x="26" y="56"/>
                    <a:pt x="28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0" y="0"/>
                    <a:pt x="23" y="0"/>
                    <a:pt x="26" y="1"/>
                  </a:cubicBezTo>
                  <a:cubicBezTo>
                    <a:pt x="28" y="2"/>
                    <a:pt x="30" y="2"/>
                    <a:pt x="30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1"/>
                    <a:pt x="33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9" name="Freeform 16"/>
            <p:cNvSpPr>
              <a:spLocks noEditPoints="1"/>
            </p:cNvSpPr>
            <p:nvPr/>
          </p:nvSpPr>
          <p:spPr bwMode="auto">
            <a:xfrm rot="20555245">
              <a:off x="3445891" y="2724795"/>
              <a:ext cx="537928" cy="705594"/>
            </a:xfrm>
            <a:custGeom>
              <a:avLst/>
              <a:gdLst>
                <a:gd name="T0" fmla="*/ 24 w 65"/>
                <a:gd name="T1" fmla="*/ 45 h 85"/>
                <a:gd name="T2" fmla="*/ 24 w 65"/>
                <a:gd name="T3" fmla="*/ 70 h 85"/>
                <a:gd name="T4" fmla="*/ 26 w 65"/>
                <a:gd name="T5" fmla="*/ 80 h 85"/>
                <a:gd name="T6" fmla="*/ 33 w 65"/>
                <a:gd name="T7" fmla="*/ 82 h 85"/>
                <a:gd name="T8" fmla="*/ 37 w 65"/>
                <a:gd name="T9" fmla="*/ 82 h 85"/>
                <a:gd name="T10" fmla="*/ 37 w 65"/>
                <a:gd name="T11" fmla="*/ 85 h 85"/>
                <a:gd name="T12" fmla="*/ 0 w 65"/>
                <a:gd name="T13" fmla="*/ 85 h 85"/>
                <a:gd name="T14" fmla="*/ 0 w 65"/>
                <a:gd name="T15" fmla="*/ 82 h 85"/>
                <a:gd name="T16" fmla="*/ 3 w 65"/>
                <a:gd name="T17" fmla="*/ 82 h 85"/>
                <a:gd name="T18" fmla="*/ 11 w 65"/>
                <a:gd name="T19" fmla="*/ 79 h 85"/>
                <a:gd name="T20" fmla="*/ 12 w 65"/>
                <a:gd name="T21" fmla="*/ 70 h 85"/>
                <a:gd name="T22" fmla="*/ 12 w 65"/>
                <a:gd name="T23" fmla="*/ 15 h 85"/>
                <a:gd name="T24" fmla="*/ 11 w 65"/>
                <a:gd name="T25" fmla="*/ 5 h 85"/>
                <a:gd name="T26" fmla="*/ 3 w 65"/>
                <a:gd name="T27" fmla="*/ 2 h 85"/>
                <a:gd name="T28" fmla="*/ 0 w 65"/>
                <a:gd name="T29" fmla="*/ 2 h 85"/>
                <a:gd name="T30" fmla="*/ 0 w 65"/>
                <a:gd name="T31" fmla="*/ 0 h 85"/>
                <a:gd name="T32" fmla="*/ 31 w 65"/>
                <a:gd name="T33" fmla="*/ 0 h 85"/>
                <a:gd name="T34" fmla="*/ 49 w 65"/>
                <a:gd name="T35" fmla="*/ 2 h 85"/>
                <a:gd name="T36" fmla="*/ 60 w 65"/>
                <a:gd name="T37" fmla="*/ 10 h 85"/>
                <a:gd name="T38" fmla="*/ 65 w 65"/>
                <a:gd name="T39" fmla="*/ 23 h 85"/>
                <a:gd name="T40" fmla="*/ 58 w 65"/>
                <a:gd name="T41" fmla="*/ 40 h 85"/>
                <a:gd name="T42" fmla="*/ 39 w 65"/>
                <a:gd name="T43" fmla="*/ 47 h 85"/>
                <a:gd name="T44" fmla="*/ 32 w 65"/>
                <a:gd name="T45" fmla="*/ 46 h 85"/>
                <a:gd name="T46" fmla="*/ 24 w 65"/>
                <a:gd name="T47" fmla="*/ 45 h 85"/>
                <a:gd name="T48" fmla="*/ 24 w 65"/>
                <a:gd name="T49" fmla="*/ 41 h 85"/>
                <a:gd name="T50" fmla="*/ 30 w 65"/>
                <a:gd name="T51" fmla="*/ 42 h 85"/>
                <a:gd name="T52" fmla="*/ 35 w 65"/>
                <a:gd name="T53" fmla="*/ 43 h 85"/>
                <a:gd name="T54" fmla="*/ 46 w 65"/>
                <a:gd name="T55" fmla="*/ 38 h 85"/>
                <a:gd name="T56" fmla="*/ 51 w 65"/>
                <a:gd name="T57" fmla="*/ 24 h 85"/>
                <a:gd name="T58" fmla="*/ 48 w 65"/>
                <a:gd name="T59" fmla="*/ 14 h 85"/>
                <a:gd name="T60" fmla="*/ 42 w 65"/>
                <a:gd name="T61" fmla="*/ 7 h 85"/>
                <a:gd name="T62" fmla="*/ 33 w 65"/>
                <a:gd name="T63" fmla="*/ 5 h 85"/>
                <a:gd name="T64" fmla="*/ 24 w 65"/>
                <a:gd name="T65" fmla="*/ 6 h 85"/>
                <a:gd name="T66" fmla="*/ 24 w 65"/>
                <a:gd name="T67" fmla="*/ 4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5">
                  <a:moveTo>
                    <a:pt x="24" y="45"/>
                  </a:moveTo>
                  <a:cubicBezTo>
                    <a:pt x="24" y="70"/>
                    <a:pt x="24" y="70"/>
                    <a:pt x="24" y="70"/>
                  </a:cubicBezTo>
                  <a:cubicBezTo>
                    <a:pt x="24" y="75"/>
                    <a:pt x="25" y="78"/>
                    <a:pt x="26" y="80"/>
                  </a:cubicBezTo>
                  <a:cubicBezTo>
                    <a:pt x="28" y="81"/>
                    <a:pt x="30" y="82"/>
                    <a:pt x="33" y="8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2" y="6"/>
                    <a:pt x="11" y="5"/>
                  </a:cubicBezTo>
                  <a:cubicBezTo>
                    <a:pt x="9" y="3"/>
                    <a:pt x="7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0"/>
                    <a:pt x="45" y="1"/>
                    <a:pt x="49" y="2"/>
                  </a:cubicBezTo>
                  <a:cubicBezTo>
                    <a:pt x="54" y="4"/>
                    <a:pt x="57" y="6"/>
                    <a:pt x="60" y="10"/>
                  </a:cubicBezTo>
                  <a:cubicBezTo>
                    <a:pt x="63" y="14"/>
                    <a:pt x="65" y="18"/>
                    <a:pt x="65" y="23"/>
                  </a:cubicBezTo>
                  <a:cubicBezTo>
                    <a:pt x="65" y="30"/>
                    <a:pt x="63" y="36"/>
                    <a:pt x="58" y="40"/>
                  </a:cubicBezTo>
                  <a:cubicBezTo>
                    <a:pt x="53" y="44"/>
                    <a:pt x="47" y="47"/>
                    <a:pt x="39" y="47"/>
                  </a:cubicBezTo>
                  <a:cubicBezTo>
                    <a:pt x="37" y="47"/>
                    <a:pt x="34" y="46"/>
                    <a:pt x="32" y="46"/>
                  </a:cubicBezTo>
                  <a:cubicBezTo>
                    <a:pt x="30" y="46"/>
                    <a:pt x="27" y="45"/>
                    <a:pt x="24" y="45"/>
                  </a:cubicBezTo>
                  <a:close/>
                  <a:moveTo>
                    <a:pt x="24" y="41"/>
                  </a:moveTo>
                  <a:cubicBezTo>
                    <a:pt x="27" y="42"/>
                    <a:pt x="29" y="42"/>
                    <a:pt x="30" y="42"/>
                  </a:cubicBezTo>
                  <a:cubicBezTo>
                    <a:pt x="32" y="42"/>
                    <a:pt x="33" y="43"/>
                    <a:pt x="35" y="43"/>
                  </a:cubicBezTo>
                  <a:cubicBezTo>
                    <a:pt x="39" y="43"/>
                    <a:pt x="43" y="41"/>
                    <a:pt x="46" y="38"/>
                  </a:cubicBezTo>
                  <a:cubicBezTo>
                    <a:pt x="49" y="34"/>
                    <a:pt x="51" y="30"/>
                    <a:pt x="51" y="24"/>
                  </a:cubicBezTo>
                  <a:cubicBezTo>
                    <a:pt x="51" y="21"/>
                    <a:pt x="50" y="17"/>
                    <a:pt x="48" y="14"/>
                  </a:cubicBezTo>
                  <a:cubicBezTo>
                    <a:pt x="47" y="11"/>
                    <a:pt x="45" y="9"/>
                    <a:pt x="42" y="7"/>
                  </a:cubicBezTo>
                  <a:cubicBezTo>
                    <a:pt x="39" y="6"/>
                    <a:pt x="36" y="5"/>
                    <a:pt x="33" y="5"/>
                  </a:cubicBezTo>
                  <a:cubicBezTo>
                    <a:pt x="30" y="5"/>
                    <a:pt x="28" y="5"/>
                    <a:pt x="24" y="6"/>
                  </a:cubicBezTo>
                  <a:lnTo>
                    <a:pt x="2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0" name="Freeform 17"/>
            <p:cNvSpPr>
              <a:spLocks/>
            </p:cNvSpPr>
            <p:nvPr/>
          </p:nvSpPr>
          <p:spPr bwMode="auto">
            <a:xfrm rot="20555245">
              <a:off x="4024071" y="2554254"/>
              <a:ext cx="241020" cy="740524"/>
            </a:xfrm>
            <a:custGeom>
              <a:avLst/>
              <a:gdLst>
                <a:gd name="T0" fmla="*/ 20 w 29"/>
                <a:gd name="T1" fmla="*/ 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24 h 89"/>
                <a:gd name="T24" fmla="*/ 9 w 29"/>
                <a:gd name="T25" fmla="*/ 12 h 89"/>
                <a:gd name="T26" fmla="*/ 8 w 29"/>
                <a:gd name="T27" fmla="*/ 9 h 89"/>
                <a:gd name="T28" fmla="*/ 5 w 29"/>
                <a:gd name="T29" fmla="*/ 8 h 89"/>
                <a:gd name="T30" fmla="*/ 1 w 29"/>
                <a:gd name="T31" fmla="*/ 9 h 89"/>
                <a:gd name="T32" fmla="*/ 0 w 29"/>
                <a:gd name="T33" fmla="*/ 7 h 89"/>
                <a:gd name="T34" fmla="*/ 17 w 29"/>
                <a:gd name="T35" fmla="*/ 0 h 89"/>
                <a:gd name="T36" fmla="*/ 20 w 29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9">
                  <a:moveTo>
                    <a:pt x="20" y="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17"/>
                    <a:pt x="9" y="13"/>
                    <a:pt x="9" y="12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3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" name="Freeform 18"/>
            <p:cNvSpPr>
              <a:spLocks noEditPoints="1"/>
            </p:cNvSpPr>
            <p:nvPr/>
          </p:nvSpPr>
          <p:spPr bwMode="auto">
            <a:xfrm rot="20555245">
              <a:off x="4342170" y="2682155"/>
              <a:ext cx="433137" cy="499505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4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30 w 52"/>
                <a:gd name="T19" fmla="*/ 7 h 60"/>
                <a:gd name="T20" fmla="*/ 22 w 52"/>
                <a:gd name="T21" fmla="*/ 3 h 60"/>
                <a:gd name="T22" fmla="*/ 15 w 52"/>
                <a:gd name="T23" fmla="*/ 6 h 60"/>
                <a:gd name="T24" fmla="*/ 13 w 52"/>
                <a:gd name="T25" fmla="*/ 10 h 60"/>
                <a:gd name="T26" fmla="*/ 13 w 52"/>
                <a:gd name="T27" fmla="*/ 14 h 60"/>
                <a:gd name="T28" fmla="*/ 12 w 52"/>
                <a:gd name="T29" fmla="*/ 18 h 60"/>
                <a:gd name="T30" fmla="*/ 8 w 52"/>
                <a:gd name="T31" fmla="*/ 20 h 60"/>
                <a:gd name="T32" fmla="*/ 4 w 52"/>
                <a:gd name="T33" fmla="*/ 18 h 60"/>
                <a:gd name="T34" fmla="*/ 3 w 52"/>
                <a:gd name="T35" fmla="*/ 14 h 60"/>
                <a:gd name="T36" fmla="*/ 8 w 52"/>
                <a:gd name="T37" fmla="*/ 4 h 60"/>
                <a:gd name="T38" fmla="*/ 24 w 52"/>
                <a:gd name="T39" fmla="*/ 0 h 60"/>
                <a:gd name="T40" fmla="*/ 36 w 52"/>
                <a:gd name="T41" fmla="*/ 2 h 60"/>
                <a:gd name="T42" fmla="*/ 42 w 52"/>
                <a:gd name="T43" fmla="*/ 8 h 60"/>
                <a:gd name="T44" fmla="*/ 43 w 52"/>
                <a:gd name="T45" fmla="*/ 19 h 60"/>
                <a:gd name="T46" fmla="*/ 43 w 52"/>
                <a:gd name="T47" fmla="*/ 39 h 60"/>
                <a:gd name="T48" fmla="*/ 43 w 52"/>
                <a:gd name="T49" fmla="*/ 49 h 60"/>
                <a:gd name="T50" fmla="*/ 44 w 52"/>
                <a:gd name="T51" fmla="*/ 51 h 60"/>
                <a:gd name="T52" fmla="*/ 46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9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20 w 52"/>
                <a:gd name="T71" fmla="*/ 30 h 60"/>
                <a:gd name="T72" fmla="*/ 13 w 52"/>
                <a:gd name="T73" fmla="*/ 35 h 60"/>
                <a:gd name="T74" fmla="*/ 11 w 52"/>
                <a:gd name="T75" fmla="*/ 42 h 60"/>
                <a:gd name="T76" fmla="*/ 14 w 52"/>
                <a:gd name="T77" fmla="*/ 50 h 60"/>
                <a:gd name="T78" fmla="*/ 20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3" y="57"/>
                    <a:pt x="21" y="58"/>
                  </a:cubicBezTo>
                  <a:cubicBezTo>
                    <a:pt x="19" y="59"/>
                    <a:pt x="17" y="60"/>
                    <a:pt x="14" y="60"/>
                  </a:cubicBezTo>
                  <a:cubicBezTo>
                    <a:pt x="10" y="60"/>
                    <a:pt x="7" y="58"/>
                    <a:pt x="4" y="56"/>
                  </a:cubicBezTo>
                  <a:cubicBezTo>
                    <a:pt x="2" y="53"/>
                    <a:pt x="0" y="49"/>
                    <a:pt x="0" y="45"/>
                  </a:cubicBezTo>
                  <a:cubicBezTo>
                    <a:pt x="0" y="42"/>
                    <a:pt x="1" y="40"/>
                    <a:pt x="2" y="38"/>
                  </a:cubicBezTo>
                  <a:cubicBezTo>
                    <a:pt x="4" y="35"/>
                    <a:pt x="7" y="32"/>
                    <a:pt x="11" y="30"/>
                  </a:cubicBezTo>
                  <a:cubicBezTo>
                    <a:pt x="15" y="27"/>
                    <a:pt x="23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30" y="7"/>
                  </a:cubicBezTo>
                  <a:cubicBezTo>
                    <a:pt x="28" y="4"/>
                    <a:pt x="25" y="3"/>
                    <a:pt x="22" y="3"/>
                  </a:cubicBezTo>
                  <a:cubicBezTo>
                    <a:pt x="19" y="3"/>
                    <a:pt x="17" y="4"/>
                    <a:pt x="15" y="6"/>
                  </a:cubicBezTo>
                  <a:cubicBezTo>
                    <a:pt x="14" y="7"/>
                    <a:pt x="13" y="9"/>
                    <a:pt x="13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3" y="17"/>
                    <a:pt x="12" y="18"/>
                  </a:cubicBezTo>
                  <a:cubicBezTo>
                    <a:pt x="11" y="20"/>
                    <a:pt x="9" y="20"/>
                    <a:pt x="8" y="20"/>
                  </a:cubicBezTo>
                  <a:cubicBezTo>
                    <a:pt x="6" y="20"/>
                    <a:pt x="5" y="20"/>
                    <a:pt x="4" y="18"/>
                  </a:cubicBezTo>
                  <a:cubicBezTo>
                    <a:pt x="3" y="17"/>
                    <a:pt x="3" y="16"/>
                    <a:pt x="3" y="14"/>
                  </a:cubicBezTo>
                  <a:cubicBezTo>
                    <a:pt x="3" y="10"/>
                    <a:pt x="4" y="7"/>
                    <a:pt x="8" y="4"/>
                  </a:cubicBezTo>
                  <a:cubicBezTo>
                    <a:pt x="12" y="1"/>
                    <a:pt x="17" y="0"/>
                    <a:pt x="24" y="0"/>
                  </a:cubicBezTo>
                  <a:cubicBezTo>
                    <a:pt x="29" y="0"/>
                    <a:pt x="33" y="0"/>
                    <a:pt x="36" y="2"/>
                  </a:cubicBezTo>
                  <a:cubicBezTo>
                    <a:pt x="39" y="3"/>
                    <a:pt x="40" y="5"/>
                    <a:pt x="42" y="8"/>
                  </a:cubicBezTo>
                  <a:cubicBezTo>
                    <a:pt x="42" y="10"/>
                    <a:pt x="43" y="14"/>
                    <a:pt x="43" y="1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4"/>
                    <a:pt x="43" y="47"/>
                    <a:pt x="43" y="49"/>
                  </a:cubicBezTo>
                  <a:cubicBezTo>
                    <a:pt x="43" y="50"/>
                    <a:pt x="44" y="51"/>
                    <a:pt x="44" y="51"/>
                  </a:cubicBezTo>
                  <a:cubicBezTo>
                    <a:pt x="45" y="52"/>
                    <a:pt x="45" y="52"/>
                    <a:pt x="46" y="52"/>
                  </a:cubicBezTo>
                  <a:cubicBezTo>
                    <a:pt x="46" y="52"/>
                    <a:pt x="47" y="52"/>
                    <a:pt x="47" y="51"/>
                  </a:cubicBezTo>
                  <a:cubicBezTo>
                    <a:pt x="48" y="51"/>
                    <a:pt x="50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57"/>
                    <a:pt x="43" y="60"/>
                    <a:pt x="39" y="60"/>
                  </a:cubicBezTo>
                  <a:cubicBezTo>
                    <a:pt x="37" y="60"/>
                    <a:pt x="35" y="59"/>
                    <a:pt x="34" y="58"/>
                  </a:cubicBezTo>
                  <a:cubicBezTo>
                    <a:pt x="33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6" y="27"/>
                    <a:pt x="22" y="29"/>
                    <a:pt x="20" y="30"/>
                  </a:cubicBezTo>
                  <a:cubicBezTo>
                    <a:pt x="17" y="32"/>
                    <a:pt x="15" y="33"/>
                    <a:pt x="13" y="35"/>
                  </a:cubicBezTo>
                  <a:cubicBezTo>
                    <a:pt x="12" y="37"/>
                    <a:pt x="11" y="40"/>
                    <a:pt x="11" y="42"/>
                  </a:cubicBezTo>
                  <a:cubicBezTo>
                    <a:pt x="11" y="45"/>
                    <a:pt x="12" y="48"/>
                    <a:pt x="14" y="50"/>
                  </a:cubicBezTo>
                  <a:cubicBezTo>
                    <a:pt x="15" y="52"/>
                    <a:pt x="18" y="53"/>
                    <a:pt x="20" y="53"/>
                  </a:cubicBezTo>
                  <a:cubicBezTo>
                    <a:pt x="23" y="53"/>
                    <a:pt x="27" y="50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2" name="Freeform 19"/>
            <p:cNvSpPr>
              <a:spLocks/>
            </p:cNvSpPr>
            <p:nvPr/>
          </p:nvSpPr>
          <p:spPr bwMode="auto">
            <a:xfrm rot="20555245">
              <a:off x="4811267" y="2552016"/>
              <a:ext cx="324853" cy="499505"/>
            </a:xfrm>
            <a:custGeom>
              <a:avLst/>
              <a:gdLst>
                <a:gd name="T0" fmla="*/ 35 w 39"/>
                <a:gd name="T1" fmla="*/ 0 h 60"/>
                <a:gd name="T2" fmla="*/ 35 w 39"/>
                <a:gd name="T3" fmla="*/ 19 h 60"/>
                <a:gd name="T4" fmla="*/ 33 w 39"/>
                <a:gd name="T5" fmla="*/ 19 h 60"/>
                <a:gd name="T6" fmla="*/ 27 w 39"/>
                <a:gd name="T7" fmla="*/ 7 h 60"/>
                <a:gd name="T8" fmla="*/ 17 w 39"/>
                <a:gd name="T9" fmla="*/ 3 h 60"/>
                <a:gd name="T10" fmla="*/ 10 w 39"/>
                <a:gd name="T11" fmla="*/ 6 h 60"/>
                <a:gd name="T12" fmla="*/ 7 w 39"/>
                <a:gd name="T13" fmla="*/ 11 h 60"/>
                <a:gd name="T14" fmla="*/ 9 w 39"/>
                <a:gd name="T15" fmla="*/ 17 h 60"/>
                <a:gd name="T16" fmla="*/ 17 w 39"/>
                <a:gd name="T17" fmla="*/ 22 h 60"/>
                <a:gd name="T18" fmla="*/ 26 w 39"/>
                <a:gd name="T19" fmla="*/ 27 h 60"/>
                <a:gd name="T20" fmla="*/ 39 w 39"/>
                <a:gd name="T21" fmla="*/ 43 h 60"/>
                <a:gd name="T22" fmla="*/ 33 w 39"/>
                <a:gd name="T23" fmla="*/ 56 h 60"/>
                <a:gd name="T24" fmla="*/ 20 w 39"/>
                <a:gd name="T25" fmla="*/ 60 h 60"/>
                <a:gd name="T26" fmla="*/ 8 w 39"/>
                <a:gd name="T27" fmla="*/ 58 h 60"/>
                <a:gd name="T28" fmla="*/ 5 w 39"/>
                <a:gd name="T29" fmla="*/ 58 h 60"/>
                <a:gd name="T30" fmla="*/ 2 w 39"/>
                <a:gd name="T31" fmla="*/ 59 h 60"/>
                <a:gd name="T32" fmla="*/ 0 w 39"/>
                <a:gd name="T33" fmla="*/ 59 h 60"/>
                <a:gd name="T34" fmla="*/ 0 w 39"/>
                <a:gd name="T35" fmla="*/ 39 h 60"/>
                <a:gd name="T36" fmla="*/ 2 w 39"/>
                <a:gd name="T37" fmla="*/ 39 h 60"/>
                <a:gd name="T38" fmla="*/ 9 w 39"/>
                <a:gd name="T39" fmla="*/ 52 h 60"/>
                <a:gd name="T40" fmla="*/ 20 w 39"/>
                <a:gd name="T41" fmla="*/ 57 h 60"/>
                <a:gd name="T42" fmla="*/ 27 w 39"/>
                <a:gd name="T43" fmla="*/ 54 h 60"/>
                <a:gd name="T44" fmla="*/ 30 w 39"/>
                <a:gd name="T45" fmla="*/ 48 h 60"/>
                <a:gd name="T46" fmla="*/ 27 w 39"/>
                <a:gd name="T47" fmla="*/ 41 h 60"/>
                <a:gd name="T48" fmla="*/ 15 w 39"/>
                <a:gd name="T49" fmla="*/ 33 h 60"/>
                <a:gd name="T50" fmla="*/ 3 w 39"/>
                <a:gd name="T51" fmla="*/ 25 h 60"/>
                <a:gd name="T52" fmla="*/ 0 w 39"/>
                <a:gd name="T53" fmla="*/ 16 h 60"/>
                <a:gd name="T54" fmla="*/ 5 w 39"/>
                <a:gd name="T55" fmla="*/ 4 h 60"/>
                <a:gd name="T56" fmla="*/ 17 w 39"/>
                <a:gd name="T57" fmla="*/ 0 h 60"/>
                <a:gd name="T58" fmla="*/ 26 w 39"/>
                <a:gd name="T59" fmla="*/ 1 h 60"/>
                <a:gd name="T60" fmla="*/ 30 w 39"/>
                <a:gd name="T61" fmla="*/ 2 h 60"/>
                <a:gd name="T62" fmla="*/ 31 w 39"/>
                <a:gd name="T63" fmla="*/ 2 h 60"/>
                <a:gd name="T64" fmla="*/ 33 w 39"/>
                <a:gd name="T65" fmla="*/ 0 h 60"/>
                <a:gd name="T66" fmla="*/ 35 w 39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3"/>
                    <a:pt x="29" y="9"/>
                    <a:pt x="27" y="7"/>
                  </a:cubicBezTo>
                  <a:cubicBezTo>
                    <a:pt x="24" y="4"/>
                    <a:pt x="21" y="3"/>
                    <a:pt x="17" y="3"/>
                  </a:cubicBezTo>
                  <a:cubicBezTo>
                    <a:pt x="14" y="3"/>
                    <a:pt x="12" y="4"/>
                    <a:pt x="10" y="6"/>
                  </a:cubicBezTo>
                  <a:cubicBezTo>
                    <a:pt x="8" y="7"/>
                    <a:pt x="7" y="9"/>
                    <a:pt x="7" y="11"/>
                  </a:cubicBezTo>
                  <a:cubicBezTo>
                    <a:pt x="7" y="13"/>
                    <a:pt x="8" y="15"/>
                    <a:pt x="9" y="17"/>
                  </a:cubicBezTo>
                  <a:cubicBezTo>
                    <a:pt x="11" y="18"/>
                    <a:pt x="13" y="20"/>
                    <a:pt x="17" y="22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5" y="31"/>
                    <a:pt x="39" y="36"/>
                    <a:pt x="39" y="43"/>
                  </a:cubicBezTo>
                  <a:cubicBezTo>
                    <a:pt x="39" y="48"/>
                    <a:pt x="37" y="52"/>
                    <a:pt x="33" y="56"/>
                  </a:cubicBezTo>
                  <a:cubicBezTo>
                    <a:pt x="29" y="59"/>
                    <a:pt x="25" y="60"/>
                    <a:pt x="20" y="60"/>
                  </a:cubicBezTo>
                  <a:cubicBezTo>
                    <a:pt x="16" y="60"/>
                    <a:pt x="12" y="60"/>
                    <a:pt x="8" y="58"/>
                  </a:cubicBezTo>
                  <a:cubicBezTo>
                    <a:pt x="7" y="58"/>
                    <a:pt x="5" y="58"/>
                    <a:pt x="5" y="58"/>
                  </a:cubicBezTo>
                  <a:cubicBezTo>
                    <a:pt x="4" y="58"/>
                    <a:pt x="3" y="58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5"/>
                    <a:pt x="6" y="49"/>
                    <a:pt x="9" y="52"/>
                  </a:cubicBezTo>
                  <a:cubicBezTo>
                    <a:pt x="12" y="55"/>
                    <a:pt x="16" y="57"/>
                    <a:pt x="20" y="57"/>
                  </a:cubicBezTo>
                  <a:cubicBezTo>
                    <a:pt x="23" y="57"/>
                    <a:pt x="25" y="56"/>
                    <a:pt x="27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8" y="1"/>
                    <a:pt x="12" y="0"/>
                    <a:pt x="17" y="0"/>
                  </a:cubicBezTo>
                  <a:cubicBezTo>
                    <a:pt x="20" y="0"/>
                    <a:pt x="22" y="0"/>
                    <a:pt x="26" y="1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2"/>
                    <a:pt x="31" y="2"/>
                    <a:pt x="31" y="2"/>
                  </a:cubicBezTo>
                  <a:cubicBezTo>
                    <a:pt x="32" y="1"/>
                    <a:pt x="32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3" name="Freeform 20"/>
            <p:cNvSpPr>
              <a:spLocks/>
            </p:cNvSpPr>
            <p:nvPr/>
          </p:nvSpPr>
          <p:spPr bwMode="auto">
            <a:xfrm rot="20555245">
              <a:off x="5155202" y="2367762"/>
              <a:ext cx="810385" cy="489025"/>
            </a:xfrm>
            <a:custGeom>
              <a:avLst/>
              <a:gdLst>
                <a:gd name="T0" fmla="*/ 20 w 98"/>
                <a:gd name="T1" fmla="*/ 12 h 59"/>
                <a:gd name="T2" fmla="*/ 27 w 98"/>
                <a:gd name="T3" fmla="*/ 5 h 59"/>
                <a:gd name="T4" fmla="*/ 33 w 98"/>
                <a:gd name="T5" fmla="*/ 1 h 59"/>
                <a:gd name="T6" fmla="*/ 39 w 98"/>
                <a:gd name="T7" fmla="*/ 0 h 59"/>
                <a:gd name="T8" fmla="*/ 49 w 98"/>
                <a:gd name="T9" fmla="*/ 3 h 59"/>
                <a:gd name="T10" fmla="*/ 54 w 98"/>
                <a:gd name="T11" fmla="*/ 12 h 59"/>
                <a:gd name="T12" fmla="*/ 65 w 98"/>
                <a:gd name="T13" fmla="*/ 2 h 59"/>
                <a:gd name="T14" fmla="*/ 74 w 98"/>
                <a:gd name="T15" fmla="*/ 0 h 59"/>
                <a:gd name="T16" fmla="*/ 82 w 98"/>
                <a:gd name="T17" fmla="*/ 2 h 59"/>
                <a:gd name="T18" fmla="*/ 88 w 98"/>
                <a:gd name="T19" fmla="*/ 10 h 59"/>
                <a:gd name="T20" fmla="*/ 89 w 98"/>
                <a:gd name="T21" fmla="*/ 21 h 59"/>
                <a:gd name="T22" fmla="*/ 89 w 98"/>
                <a:gd name="T23" fmla="*/ 46 h 59"/>
                <a:gd name="T24" fmla="*/ 90 w 98"/>
                <a:gd name="T25" fmla="*/ 53 h 59"/>
                <a:gd name="T26" fmla="*/ 92 w 98"/>
                <a:gd name="T27" fmla="*/ 55 h 59"/>
                <a:gd name="T28" fmla="*/ 98 w 98"/>
                <a:gd name="T29" fmla="*/ 56 h 59"/>
                <a:gd name="T30" fmla="*/ 98 w 98"/>
                <a:gd name="T31" fmla="*/ 59 h 59"/>
                <a:gd name="T32" fmla="*/ 69 w 98"/>
                <a:gd name="T33" fmla="*/ 59 h 59"/>
                <a:gd name="T34" fmla="*/ 69 w 98"/>
                <a:gd name="T35" fmla="*/ 56 h 59"/>
                <a:gd name="T36" fmla="*/ 71 w 98"/>
                <a:gd name="T37" fmla="*/ 56 h 59"/>
                <a:gd name="T38" fmla="*/ 76 w 98"/>
                <a:gd name="T39" fmla="*/ 55 h 59"/>
                <a:gd name="T40" fmla="*/ 78 w 98"/>
                <a:gd name="T41" fmla="*/ 52 h 59"/>
                <a:gd name="T42" fmla="*/ 79 w 98"/>
                <a:gd name="T43" fmla="*/ 46 h 59"/>
                <a:gd name="T44" fmla="*/ 79 w 98"/>
                <a:gd name="T45" fmla="*/ 21 h 59"/>
                <a:gd name="T46" fmla="*/ 77 w 98"/>
                <a:gd name="T47" fmla="*/ 11 h 59"/>
                <a:gd name="T48" fmla="*/ 69 w 98"/>
                <a:gd name="T49" fmla="*/ 7 h 59"/>
                <a:gd name="T50" fmla="*/ 62 w 98"/>
                <a:gd name="T51" fmla="*/ 9 h 59"/>
                <a:gd name="T52" fmla="*/ 54 w 98"/>
                <a:gd name="T53" fmla="*/ 15 h 59"/>
                <a:gd name="T54" fmla="*/ 54 w 98"/>
                <a:gd name="T55" fmla="*/ 16 h 59"/>
                <a:gd name="T56" fmla="*/ 54 w 98"/>
                <a:gd name="T57" fmla="*/ 18 h 59"/>
                <a:gd name="T58" fmla="*/ 54 w 98"/>
                <a:gd name="T59" fmla="*/ 46 h 59"/>
                <a:gd name="T60" fmla="*/ 55 w 98"/>
                <a:gd name="T61" fmla="*/ 53 h 59"/>
                <a:gd name="T62" fmla="*/ 58 w 98"/>
                <a:gd name="T63" fmla="*/ 55 h 59"/>
                <a:gd name="T64" fmla="*/ 64 w 98"/>
                <a:gd name="T65" fmla="*/ 56 h 59"/>
                <a:gd name="T66" fmla="*/ 64 w 98"/>
                <a:gd name="T67" fmla="*/ 59 h 59"/>
                <a:gd name="T68" fmla="*/ 35 w 98"/>
                <a:gd name="T69" fmla="*/ 59 h 59"/>
                <a:gd name="T70" fmla="*/ 35 w 98"/>
                <a:gd name="T71" fmla="*/ 56 h 59"/>
                <a:gd name="T72" fmla="*/ 41 w 98"/>
                <a:gd name="T73" fmla="*/ 55 h 59"/>
                <a:gd name="T74" fmla="*/ 44 w 98"/>
                <a:gd name="T75" fmla="*/ 52 h 59"/>
                <a:gd name="T76" fmla="*/ 44 w 98"/>
                <a:gd name="T77" fmla="*/ 46 h 59"/>
                <a:gd name="T78" fmla="*/ 44 w 98"/>
                <a:gd name="T79" fmla="*/ 21 h 59"/>
                <a:gd name="T80" fmla="*/ 42 w 98"/>
                <a:gd name="T81" fmla="*/ 11 h 59"/>
                <a:gd name="T82" fmla="*/ 34 w 98"/>
                <a:gd name="T83" fmla="*/ 7 h 59"/>
                <a:gd name="T84" fmla="*/ 28 w 98"/>
                <a:gd name="T85" fmla="*/ 9 h 59"/>
                <a:gd name="T86" fmla="*/ 20 w 98"/>
                <a:gd name="T87" fmla="*/ 15 h 59"/>
                <a:gd name="T88" fmla="*/ 20 w 98"/>
                <a:gd name="T89" fmla="*/ 46 h 59"/>
                <a:gd name="T90" fmla="*/ 20 w 98"/>
                <a:gd name="T91" fmla="*/ 53 h 59"/>
                <a:gd name="T92" fmla="*/ 23 w 98"/>
                <a:gd name="T93" fmla="*/ 55 h 59"/>
                <a:gd name="T94" fmla="*/ 29 w 98"/>
                <a:gd name="T95" fmla="*/ 56 h 59"/>
                <a:gd name="T96" fmla="*/ 29 w 98"/>
                <a:gd name="T97" fmla="*/ 59 h 59"/>
                <a:gd name="T98" fmla="*/ 1 w 98"/>
                <a:gd name="T99" fmla="*/ 59 h 59"/>
                <a:gd name="T100" fmla="*/ 1 w 98"/>
                <a:gd name="T101" fmla="*/ 56 h 59"/>
                <a:gd name="T102" fmla="*/ 6 w 98"/>
                <a:gd name="T103" fmla="*/ 55 h 59"/>
                <a:gd name="T104" fmla="*/ 8 w 98"/>
                <a:gd name="T105" fmla="*/ 53 h 59"/>
                <a:gd name="T106" fmla="*/ 9 w 98"/>
                <a:gd name="T107" fmla="*/ 46 h 59"/>
                <a:gd name="T108" fmla="*/ 9 w 98"/>
                <a:gd name="T109" fmla="*/ 24 h 59"/>
                <a:gd name="T110" fmla="*/ 9 w 98"/>
                <a:gd name="T111" fmla="*/ 12 h 59"/>
                <a:gd name="T112" fmla="*/ 7 w 98"/>
                <a:gd name="T113" fmla="*/ 9 h 59"/>
                <a:gd name="T114" fmla="*/ 5 w 98"/>
                <a:gd name="T115" fmla="*/ 8 h 59"/>
                <a:gd name="T116" fmla="*/ 1 w 98"/>
                <a:gd name="T117" fmla="*/ 9 h 59"/>
                <a:gd name="T118" fmla="*/ 0 w 98"/>
                <a:gd name="T119" fmla="*/ 7 h 59"/>
                <a:gd name="T120" fmla="*/ 17 w 98"/>
                <a:gd name="T121" fmla="*/ 0 h 59"/>
                <a:gd name="T122" fmla="*/ 20 w 98"/>
                <a:gd name="T123" fmla="*/ 0 h 59"/>
                <a:gd name="T124" fmla="*/ 20 w 98"/>
                <a:gd name="T125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" h="59">
                  <a:moveTo>
                    <a:pt x="20" y="12"/>
                  </a:moveTo>
                  <a:cubicBezTo>
                    <a:pt x="24" y="8"/>
                    <a:pt x="26" y="5"/>
                    <a:pt x="27" y="5"/>
                  </a:cubicBezTo>
                  <a:cubicBezTo>
                    <a:pt x="29" y="3"/>
                    <a:pt x="31" y="2"/>
                    <a:pt x="33" y="1"/>
                  </a:cubicBezTo>
                  <a:cubicBezTo>
                    <a:pt x="35" y="0"/>
                    <a:pt x="37" y="0"/>
                    <a:pt x="39" y="0"/>
                  </a:cubicBezTo>
                  <a:cubicBezTo>
                    <a:pt x="43" y="0"/>
                    <a:pt x="46" y="1"/>
                    <a:pt x="49" y="3"/>
                  </a:cubicBezTo>
                  <a:cubicBezTo>
                    <a:pt x="51" y="5"/>
                    <a:pt x="53" y="8"/>
                    <a:pt x="54" y="12"/>
                  </a:cubicBezTo>
                  <a:cubicBezTo>
                    <a:pt x="58" y="7"/>
                    <a:pt x="62" y="4"/>
                    <a:pt x="65" y="2"/>
                  </a:cubicBezTo>
                  <a:cubicBezTo>
                    <a:pt x="68" y="0"/>
                    <a:pt x="71" y="0"/>
                    <a:pt x="74" y="0"/>
                  </a:cubicBezTo>
                  <a:cubicBezTo>
                    <a:pt x="77" y="0"/>
                    <a:pt x="80" y="0"/>
                    <a:pt x="82" y="2"/>
                  </a:cubicBezTo>
                  <a:cubicBezTo>
                    <a:pt x="84" y="4"/>
                    <a:pt x="86" y="6"/>
                    <a:pt x="88" y="10"/>
                  </a:cubicBezTo>
                  <a:cubicBezTo>
                    <a:pt x="89" y="12"/>
                    <a:pt x="89" y="16"/>
                    <a:pt x="89" y="21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9" y="49"/>
                    <a:pt x="89" y="52"/>
                    <a:pt x="90" y="53"/>
                  </a:cubicBezTo>
                  <a:cubicBezTo>
                    <a:pt x="90" y="54"/>
                    <a:pt x="91" y="55"/>
                    <a:pt x="92" y="55"/>
                  </a:cubicBezTo>
                  <a:cubicBezTo>
                    <a:pt x="93" y="56"/>
                    <a:pt x="95" y="56"/>
                    <a:pt x="98" y="56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3" y="56"/>
                    <a:pt x="75" y="56"/>
                    <a:pt x="76" y="55"/>
                  </a:cubicBezTo>
                  <a:cubicBezTo>
                    <a:pt x="77" y="54"/>
                    <a:pt x="78" y="53"/>
                    <a:pt x="78" y="52"/>
                  </a:cubicBezTo>
                  <a:cubicBezTo>
                    <a:pt x="79" y="51"/>
                    <a:pt x="79" y="49"/>
                    <a:pt x="79" y="46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16"/>
                    <a:pt x="78" y="13"/>
                    <a:pt x="77" y="11"/>
                  </a:cubicBezTo>
                  <a:cubicBezTo>
                    <a:pt x="75" y="8"/>
                    <a:pt x="73" y="7"/>
                    <a:pt x="69" y="7"/>
                  </a:cubicBezTo>
                  <a:cubicBezTo>
                    <a:pt x="67" y="7"/>
                    <a:pt x="65" y="8"/>
                    <a:pt x="62" y="9"/>
                  </a:cubicBezTo>
                  <a:cubicBezTo>
                    <a:pt x="60" y="10"/>
                    <a:pt x="58" y="12"/>
                    <a:pt x="54" y="15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50"/>
                    <a:pt x="55" y="52"/>
                    <a:pt x="55" y="53"/>
                  </a:cubicBezTo>
                  <a:cubicBezTo>
                    <a:pt x="55" y="54"/>
                    <a:pt x="56" y="55"/>
                    <a:pt x="58" y="55"/>
                  </a:cubicBezTo>
                  <a:cubicBezTo>
                    <a:pt x="59" y="56"/>
                    <a:pt x="61" y="56"/>
                    <a:pt x="64" y="56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4" y="52"/>
                  </a:cubicBezTo>
                  <a:cubicBezTo>
                    <a:pt x="44" y="51"/>
                    <a:pt x="44" y="49"/>
                    <a:pt x="44" y="4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16"/>
                    <a:pt x="43" y="13"/>
                    <a:pt x="42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32" y="7"/>
                    <a:pt x="30" y="8"/>
                    <a:pt x="28" y="9"/>
                  </a:cubicBezTo>
                  <a:cubicBezTo>
                    <a:pt x="24" y="11"/>
                    <a:pt x="21" y="13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9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3" y="56"/>
                    <a:pt x="5" y="56"/>
                    <a:pt x="6" y="55"/>
                  </a:cubicBezTo>
                  <a:cubicBezTo>
                    <a:pt x="7" y="55"/>
                    <a:pt x="8" y="54"/>
                    <a:pt x="8" y="53"/>
                  </a:cubicBezTo>
                  <a:cubicBezTo>
                    <a:pt x="9" y="52"/>
                    <a:pt x="9" y="49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4" name="Freeform 21"/>
            <p:cNvSpPr>
              <a:spLocks noEditPoints="1"/>
            </p:cNvSpPr>
            <p:nvPr/>
          </p:nvSpPr>
          <p:spPr bwMode="auto">
            <a:xfrm rot="20555245">
              <a:off x="5978738" y="2169438"/>
              <a:ext cx="429644" cy="499505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3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29 w 52"/>
                <a:gd name="T19" fmla="*/ 7 h 60"/>
                <a:gd name="T20" fmla="*/ 21 w 52"/>
                <a:gd name="T21" fmla="*/ 3 h 60"/>
                <a:gd name="T22" fmla="*/ 15 w 52"/>
                <a:gd name="T23" fmla="*/ 6 h 60"/>
                <a:gd name="T24" fmla="*/ 12 w 52"/>
                <a:gd name="T25" fmla="*/ 10 h 60"/>
                <a:gd name="T26" fmla="*/ 13 w 52"/>
                <a:gd name="T27" fmla="*/ 14 h 60"/>
                <a:gd name="T28" fmla="*/ 11 w 52"/>
                <a:gd name="T29" fmla="*/ 18 h 60"/>
                <a:gd name="T30" fmla="*/ 7 w 52"/>
                <a:gd name="T31" fmla="*/ 20 h 60"/>
                <a:gd name="T32" fmla="*/ 3 w 52"/>
                <a:gd name="T33" fmla="*/ 18 h 60"/>
                <a:gd name="T34" fmla="*/ 2 w 52"/>
                <a:gd name="T35" fmla="*/ 14 h 60"/>
                <a:gd name="T36" fmla="*/ 7 w 52"/>
                <a:gd name="T37" fmla="*/ 4 h 60"/>
                <a:gd name="T38" fmla="*/ 23 w 52"/>
                <a:gd name="T39" fmla="*/ 0 h 60"/>
                <a:gd name="T40" fmla="*/ 35 w 52"/>
                <a:gd name="T41" fmla="*/ 2 h 60"/>
                <a:gd name="T42" fmla="*/ 41 w 52"/>
                <a:gd name="T43" fmla="*/ 8 h 60"/>
                <a:gd name="T44" fmla="*/ 42 w 52"/>
                <a:gd name="T45" fmla="*/ 19 h 60"/>
                <a:gd name="T46" fmla="*/ 42 w 52"/>
                <a:gd name="T47" fmla="*/ 39 h 60"/>
                <a:gd name="T48" fmla="*/ 42 w 52"/>
                <a:gd name="T49" fmla="*/ 49 h 60"/>
                <a:gd name="T50" fmla="*/ 43 w 52"/>
                <a:gd name="T51" fmla="*/ 51 h 60"/>
                <a:gd name="T52" fmla="*/ 45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8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19 w 52"/>
                <a:gd name="T71" fmla="*/ 30 h 60"/>
                <a:gd name="T72" fmla="*/ 12 w 52"/>
                <a:gd name="T73" fmla="*/ 35 h 60"/>
                <a:gd name="T74" fmla="*/ 10 w 52"/>
                <a:gd name="T75" fmla="*/ 42 h 60"/>
                <a:gd name="T76" fmla="*/ 13 w 52"/>
                <a:gd name="T77" fmla="*/ 50 h 60"/>
                <a:gd name="T78" fmla="*/ 19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2" y="57"/>
                    <a:pt x="21" y="58"/>
                  </a:cubicBezTo>
                  <a:cubicBezTo>
                    <a:pt x="18" y="59"/>
                    <a:pt x="16" y="60"/>
                    <a:pt x="13" y="60"/>
                  </a:cubicBezTo>
                  <a:cubicBezTo>
                    <a:pt x="9" y="60"/>
                    <a:pt x="6" y="58"/>
                    <a:pt x="4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3" y="35"/>
                    <a:pt x="6" y="32"/>
                    <a:pt x="11" y="30"/>
                  </a:cubicBezTo>
                  <a:cubicBezTo>
                    <a:pt x="15" y="27"/>
                    <a:pt x="22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29" y="7"/>
                  </a:cubicBezTo>
                  <a:cubicBezTo>
                    <a:pt x="27" y="4"/>
                    <a:pt x="25" y="3"/>
                    <a:pt x="21" y="3"/>
                  </a:cubicBezTo>
                  <a:cubicBezTo>
                    <a:pt x="18" y="3"/>
                    <a:pt x="16" y="4"/>
                    <a:pt x="15" y="6"/>
                  </a:cubicBezTo>
                  <a:cubicBezTo>
                    <a:pt x="13" y="7"/>
                    <a:pt x="12" y="9"/>
                    <a:pt x="12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0" y="20"/>
                    <a:pt x="9" y="20"/>
                    <a:pt x="7" y="20"/>
                  </a:cubicBezTo>
                  <a:cubicBezTo>
                    <a:pt x="6" y="20"/>
                    <a:pt x="4" y="20"/>
                    <a:pt x="3" y="18"/>
                  </a:cubicBezTo>
                  <a:cubicBezTo>
                    <a:pt x="2" y="17"/>
                    <a:pt x="2" y="16"/>
                    <a:pt x="2" y="14"/>
                  </a:cubicBezTo>
                  <a:cubicBezTo>
                    <a:pt x="2" y="10"/>
                    <a:pt x="4" y="7"/>
                    <a:pt x="7" y="4"/>
                  </a:cubicBezTo>
                  <a:cubicBezTo>
                    <a:pt x="11" y="1"/>
                    <a:pt x="16" y="0"/>
                    <a:pt x="23" y="0"/>
                  </a:cubicBezTo>
                  <a:cubicBezTo>
                    <a:pt x="28" y="0"/>
                    <a:pt x="32" y="0"/>
                    <a:pt x="35" y="2"/>
                  </a:cubicBezTo>
                  <a:cubicBezTo>
                    <a:pt x="38" y="3"/>
                    <a:pt x="40" y="5"/>
                    <a:pt x="41" y="8"/>
                  </a:cubicBezTo>
                  <a:cubicBezTo>
                    <a:pt x="42" y="10"/>
                    <a:pt x="42" y="14"/>
                    <a:pt x="42" y="1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2" y="44"/>
                    <a:pt x="42" y="47"/>
                    <a:pt x="42" y="49"/>
                  </a:cubicBezTo>
                  <a:cubicBezTo>
                    <a:pt x="43" y="50"/>
                    <a:pt x="43" y="51"/>
                    <a:pt x="43" y="51"/>
                  </a:cubicBezTo>
                  <a:cubicBezTo>
                    <a:pt x="44" y="52"/>
                    <a:pt x="44" y="52"/>
                    <a:pt x="45" y="52"/>
                  </a:cubicBezTo>
                  <a:cubicBezTo>
                    <a:pt x="46" y="52"/>
                    <a:pt x="46" y="52"/>
                    <a:pt x="47" y="51"/>
                  </a:cubicBezTo>
                  <a:cubicBezTo>
                    <a:pt x="48" y="51"/>
                    <a:pt x="49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7" y="57"/>
                    <a:pt x="43" y="60"/>
                    <a:pt x="38" y="60"/>
                  </a:cubicBezTo>
                  <a:cubicBezTo>
                    <a:pt x="36" y="60"/>
                    <a:pt x="35" y="59"/>
                    <a:pt x="34" y="58"/>
                  </a:cubicBezTo>
                  <a:cubicBezTo>
                    <a:pt x="32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5" y="27"/>
                    <a:pt x="21" y="29"/>
                    <a:pt x="19" y="30"/>
                  </a:cubicBezTo>
                  <a:cubicBezTo>
                    <a:pt x="16" y="32"/>
                    <a:pt x="14" y="33"/>
                    <a:pt x="12" y="35"/>
                  </a:cubicBezTo>
                  <a:cubicBezTo>
                    <a:pt x="11" y="37"/>
                    <a:pt x="10" y="40"/>
                    <a:pt x="10" y="42"/>
                  </a:cubicBezTo>
                  <a:cubicBezTo>
                    <a:pt x="10" y="45"/>
                    <a:pt x="11" y="48"/>
                    <a:pt x="13" y="50"/>
                  </a:cubicBezTo>
                  <a:cubicBezTo>
                    <a:pt x="15" y="52"/>
                    <a:pt x="17" y="53"/>
                    <a:pt x="19" y="53"/>
                  </a:cubicBezTo>
                  <a:cubicBezTo>
                    <a:pt x="22" y="53"/>
                    <a:pt x="27" y="50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5" name="Freeform 22"/>
            <p:cNvSpPr>
              <a:spLocks/>
            </p:cNvSpPr>
            <p:nvPr/>
          </p:nvSpPr>
          <p:spPr bwMode="auto">
            <a:xfrm rot="20555245">
              <a:off x="6374050" y="1796052"/>
              <a:ext cx="604296" cy="705594"/>
            </a:xfrm>
            <a:custGeom>
              <a:avLst/>
              <a:gdLst>
                <a:gd name="T0" fmla="*/ 70 w 73"/>
                <a:gd name="T1" fmla="*/ 61 h 85"/>
                <a:gd name="T2" fmla="*/ 73 w 73"/>
                <a:gd name="T3" fmla="*/ 62 h 85"/>
                <a:gd name="T4" fmla="*/ 65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3 w 73"/>
                <a:gd name="T11" fmla="*/ 82 h 85"/>
                <a:gd name="T12" fmla="*/ 11 w 73"/>
                <a:gd name="T13" fmla="*/ 79 h 85"/>
                <a:gd name="T14" fmla="*/ 12 w 73"/>
                <a:gd name="T15" fmla="*/ 70 h 85"/>
                <a:gd name="T16" fmla="*/ 12 w 73"/>
                <a:gd name="T17" fmla="*/ 15 h 85"/>
                <a:gd name="T18" fmla="*/ 10 w 73"/>
                <a:gd name="T19" fmla="*/ 5 h 85"/>
                <a:gd name="T20" fmla="*/ 3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8 w 73"/>
                <a:gd name="T27" fmla="*/ 0 h 85"/>
                <a:gd name="T28" fmla="*/ 38 w 73"/>
                <a:gd name="T29" fmla="*/ 2 h 85"/>
                <a:gd name="T30" fmla="*/ 29 w 73"/>
                <a:gd name="T31" fmla="*/ 3 h 85"/>
                <a:gd name="T32" fmla="*/ 25 w 73"/>
                <a:gd name="T33" fmla="*/ 7 h 85"/>
                <a:gd name="T34" fmla="*/ 24 w 73"/>
                <a:gd name="T35" fmla="*/ 16 h 85"/>
                <a:gd name="T36" fmla="*/ 24 w 73"/>
                <a:gd name="T37" fmla="*/ 70 h 85"/>
                <a:gd name="T38" fmla="*/ 25 w 73"/>
                <a:gd name="T39" fmla="*/ 77 h 85"/>
                <a:gd name="T40" fmla="*/ 27 w 73"/>
                <a:gd name="T41" fmla="*/ 79 h 85"/>
                <a:gd name="T42" fmla="*/ 37 w 73"/>
                <a:gd name="T43" fmla="*/ 79 h 85"/>
                <a:gd name="T44" fmla="*/ 43 w 73"/>
                <a:gd name="T45" fmla="*/ 79 h 85"/>
                <a:gd name="T46" fmla="*/ 57 w 73"/>
                <a:gd name="T47" fmla="*/ 78 h 85"/>
                <a:gd name="T48" fmla="*/ 64 w 73"/>
                <a:gd name="T49" fmla="*/ 73 h 85"/>
                <a:gd name="T50" fmla="*/ 70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0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6" y="82"/>
                    <a:pt x="9" y="81"/>
                    <a:pt x="11" y="79"/>
                  </a:cubicBezTo>
                  <a:cubicBezTo>
                    <a:pt x="11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1" y="6"/>
                    <a:pt x="10" y="5"/>
                  </a:cubicBezTo>
                  <a:cubicBezTo>
                    <a:pt x="8" y="3"/>
                    <a:pt x="6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4" y="2"/>
                    <a:pt x="30" y="2"/>
                    <a:pt x="29" y="3"/>
                  </a:cubicBezTo>
                  <a:cubicBezTo>
                    <a:pt x="27" y="4"/>
                    <a:pt x="26" y="5"/>
                    <a:pt x="25" y="7"/>
                  </a:cubicBezTo>
                  <a:cubicBezTo>
                    <a:pt x="24" y="8"/>
                    <a:pt x="24" y="11"/>
                    <a:pt x="24" y="16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3"/>
                    <a:pt x="24" y="75"/>
                    <a:pt x="25" y="77"/>
                  </a:cubicBezTo>
                  <a:cubicBezTo>
                    <a:pt x="25" y="78"/>
                    <a:pt x="26" y="78"/>
                    <a:pt x="27" y="79"/>
                  </a:cubicBezTo>
                  <a:cubicBezTo>
                    <a:pt x="28" y="79"/>
                    <a:pt x="31" y="79"/>
                    <a:pt x="37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50" y="79"/>
                    <a:pt x="54" y="79"/>
                    <a:pt x="57" y="78"/>
                  </a:cubicBezTo>
                  <a:cubicBezTo>
                    <a:pt x="59" y="77"/>
                    <a:pt x="62" y="75"/>
                    <a:pt x="64" y="73"/>
                  </a:cubicBezTo>
                  <a:cubicBezTo>
                    <a:pt x="66" y="70"/>
                    <a:pt x="68" y="66"/>
                    <a:pt x="7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6" name="Freeform 23"/>
            <p:cNvSpPr>
              <a:spLocks noEditPoints="1"/>
            </p:cNvSpPr>
            <p:nvPr/>
          </p:nvSpPr>
          <p:spPr bwMode="auto">
            <a:xfrm rot="20555245">
              <a:off x="7000412" y="1620807"/>
              <a:ext cx="241020" cy="740524"/>
            </a:xfrm>
            <a:custGeom>
              <a:avLst/>
              <a:gdLst>
                <a:gd name="T0" fmla="*/ 20 w 29"/>
                <a:gd name="T1" fmla="*/ 3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54 h 89"/>
                <a:gd name="T24" fmla="*/ 9 w 29"/>
                <a:gd name="T25" fmla="*/ 41 h 89"/>
                <a:gd name="T26" fmla="*/ 8 w 29"/>
                <a:gd name="T27" fmla="*/ 39 h 89"/>
                <a:gd name="T28" fmla="*/ 5 w 29"/>
                <a:gd name="T29" fmla="*/ 38 h 89"/>
                <a:gd name="T30" fmla="*/ 1 w 29"/>
                <a:gd name="T31" fmla="*/ 39 h 89"/>
                <a:gd name="T32" fmla="*/ 0 w 29"/>
                <a:gd name="T33" fmla="*/ 37 h 89"/>
                <a:gd name="T34" fmla="*/ 17 w 29"/>
                <a:gd name="T35" fmla="*/ 30 h 89"/>
                <a:gd name="T36" fmla="*/ 20 w 29"/>
                <a:gd name="T37" fmla="*/ 30 h 89"/>
                <a:gd name="T38" fmla="*/ 15 w 29"/>
                <a:gd name="T39" fmla="*/ 0 h 89"/>
                <a:gd name="T40" fmla="*/ 19 w 29"/>
                <a:gd name="T41" fmla="*/ 1 h 89"/>
                <a:gd name="T42" fmla="*/ 21 w 29"/>
                <a:gd name="T43" fmla="*/ 6 h 89"/>
                <a:gd name="T44" fmla="*/ 19 w 29"/>
                <a:gd name="T45" fmla="*/ 10 h 89"/>
                <a:gd name="T46" fmla="*/ 15 w 29"/>
                <a:gd name="T47" fmla="*/ 12 h 89"/>
                <a:gd name="T48" fmla="*/ 10 w 29"/>
                <a:gd name="T49" fmla="*/ 10 h 89"/>
                <a:gd name="T50" fmla="*/ 8 w 29"/>
                <a:gd name="T51" fmla="*/ 6 h 89"/>
                <a:gd name="T52" fmla="*/ 10 w 29"/>
                <a:gd name="T53" fmla="*/ 1 h 89"/>
                <a:gd name="T54" fmla="*/ 15 w 29"/>
                <a:gd name="T5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89">
                  <a:moveTo>
                    <a:pt x="20" y="3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47"/>
                    <a:pt x="9" y="43"/>
                    <a:pt x="9" y="41"/>
                  </a:cubicBezTo>
                  <a:cubicBezTo>
                    <a:pt x="9" y="40"/>
                    <a:pt x="8" y="39"/>
                    <a:pt x="8" y="39"/>
                  </a:cubicBezTo>
                  <a:cubicBezTo>
                    <a:pt x="7" y="38"/>
                    <a:pt x="6" y="38"/>
                    <a:pt x="5" y="38"/>
                  </a:cubicBezTo>
                  <a:cubicBezTo>
                    <a:pt x="4" y="38"/>
                    <a:pt x="3" y="38"/>
                    <a:pt x="1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7" y="30"/>
                    <a:pt x="17" y="30"/>
                    <a:pt x="17" y="30"/>
                  </a:cubicBezTo>
                  <a:lnTo>
                    <a:pt x="20" y="30"/>
                  </a:lnTo>
                  <a:close/>
                  <a:moveTo>
                    <a:pt x="15" y="0"/>
                  </a:moveTo>
                  <a:cubicBezTo>
                    <a:pt x="17" y="0"/>
                    <a:pt x="18" y="0"/>
                    <a:pt x="19" y="1"/>
                  </a:cubicBezTo>
                  <a:cubicBezTo>
                    <a:pt x="21" y="3"/>
                    <a:pt x="21" y="4"/>
                    <a:pt x="21" y="6"/>
                  </a:cubicBezTo>
                  <a:cubicBezTo>
                    <a:pt x="21" y="8"/>
                    <a:pt x="21" y="9"/>
                    <a:pt x="19" y="10"/>
                  </a:cubicBezTo>
                  <a:cubicBezTo>
                    <a:pt x="18" y="12"/>
                    <a:pt x="17" y="12"/>
                    <a:pt x="15" y="12"/>
                  </a:cubicBezTo>
                  <a:cubicBezTo>
                    <a:pt x="13" y="12"/>
                    <a:pt x="12" y="12"/>
                    <a:pt x="10" y="10"/>
                  </a:cubicBezTo>
                  <a:cubicBezTo>
                    <a:pt x="9" y="9"/>
                    <a:pt x="8" y="8"/>
                    <a:pt x="8" y="6"/>
                  </a:cubicBezTo>
                  <a:cubicBezTo>
                    <a:pt x="8" y="4"/>
                    <a:pt x="9" y="3"/>
                    <a:pt x="10" y="1"/>
                  </a:cubicBezTo>
                  <a:cubicBezTo>
                    <a:pt x="12" y="0"/>
                    <a:pt x="13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7" name="Freeform 24"/>
            <p:cNvSpPr>
              <a:spLocks/>
            </p:cNvSpPr>
            <p:nvPr/>
          </p:nvSpPr>
          <p:spPr bwMode="auto">
            <a:xfrm rot="20555245">
              <a:off x="7291772" y="1744244"/>
              <a:ext cx="513477" cy="489025"/>
            </a:xfrm>
            <a:custGeom>
              <a:avLst/>
              <a:gdLst>
                <a:gd name="T0" fmla="*/ 20 w 62"/>
                <a:gd name="T1" fmla="*/ 12 h 59"/>
                <a:gd name="T2" fmla="*/ 39 w 62"/>
                <a:gd name="T3" fmla="*/ 0 h 59"/>
                <a:gd name="T4" fmla="*/ 47 w 62"/>
                <a:gd name="T5" fmla="*/ 2 h 59"/>
                <a:gd name="T6" fmla="*/ 52 w 62"/>
                <a:gd name="T7" fmla="*/ 10 h 59"/>
                <a:gd name="T8" fmla="*/ 54 w 62"/>
                <a:gd name="T9" fmla="*/ 21 h 59"/>
                <a:gd name="T10" fmla="*/ 54 w 62"/>
                <a:gd name="T11" fmla="*/ 46 h 59"/>
                <a:gd name="T12" fmla="*/ 54 w 62"/>
                <a:gd name="T13" fmla="*/ 53 h 59"/>
                <a:gd name="T14" fmla="*/ 57 w 62"/>
                <a:gd name="T15" fmla="*/ 55 h 59"/>
                <a:gd name="T16" fmla="*/ 62 w 62"/>
                <a:gd name="T17" fmla="*/ 56 h 59"/>
                <a:gd name="T18" fmla="*/ 62 w 62"/>
                <a:gd name="T19" fmla="*/ 59 h 59"/>
                <a:gd name="T20" fmla="*/ 34 w 62"/>
                <a:gd name="T21" fmla="*/ 59 h 59"/>
                <a:gd name="T22" fmla="*/ 34 w 62"/>
                <a:gd name="T23" fmla="*/ 56 h 59"/>
                <a:gd name="T24" fmla="*/ 35 w 62"/>
                <a:gd name="T25" fmla="*/ 56 h 59"/>
                <a:gd name="T26" fmla="*/ 41 w 62"/>
                <a:gd name="T27" fmla="*/ 55 h 59"/>
                <a:gd name="T28" fmla="*/ 43 w 62"/>
                <a:gd name="T29" fmla="*/ 52 h 59"/>
                <a:gd name="T30" fmla="*/ 43 w 62"/>
                <a:gd name="T31" fmla="*/ 46 h 59"/>
                <a:gd name="T32" fmla="*/ 43 w 62"/>
                <a:gd name="T33" fmla="*/ 22 h 59"/>
                <a:gd name="T34" fmla="*/ 41 w 62"/>
                <a:gd name="T35" fmla="*/ 11 h 59"/>
                <a:gd name="T36" fmla="*/ 34 w 62"/>
                <a:gd name="T37" fmla="*/ 7 h 59"/>
                <a:gd name="T38" fmla="*/ 20 w 62"/>
                <a:gd name="T39" fmla="*/ 15 h 59"/>
                <a:gd name="T40" fmla="*/ 20 w 62"/>
                <a:gd name="T41" fmla="*/ 46 h 59"/>
                <a:gd name="T42" fmla="*/ 20 w 62"/>
                <a:gd name="T43" fmla="*/ 53 h 59"/>
                <a:gd name="T44" fmla="*/ 23 w 62"/>
                <a:gd name="T45" fmla="*/ 55 h 59"/>
                <a:gd name="T46" fmla="*/ 29 w 62"/>
                <a:gd name="T47" fmla="*/ 56 h 59"/>
                <a:gd name="T48" fmla="*/ 29 w 62"/>
                <a:gd name="T49" fmla="*/ 59 h 59"/>
                <a:gd name="T50" fmla="*/ 1 w 62"/>
                <a:gd name="T51" fmla="*/ 59 h 59"/>
                <a:gd name="T52" fmla="*/ 1 w 62"/>
                <a:gd name="T53" fmla="*/ 56 h 59"/>
                <a:gd name="T54" fmla="*/ 2 w 62"/>
                <a:gd name="T55" fmla="*/ 56 h 59"/>
                <a:gd name="T56" fmla="*/ 8 w 62"/>
                <a:gd name="T57" fmla="*/ 54 h 59"/>
                <a:gd name="T58" fmla="*/ 9 w 62"/>
                <a:gd name="T59" fmla="*/ 46 h 59"/>
                <a:gd name="T60" fmla="*/ 9 w 62"/>
                <a:gd name="T61" fmla="*/ 24 h 59"/>
                <a:gd name="T62" fmla="*/ 9 w 62"/>
                <a:gd name="T63" fmla="*/ 12 h 59"/>
                <a:gd name="T64" fmla="*/ 7 w 62"/>
                <a:gd name="T65" fmla="*/ 9 h 59"/>
                <a:gd name="T66" fmla="*/ 5 w 62"/>
                <a:gd name="T67" fmla="*/ 8 h 59"/>
                <a:gd name="T68" fmla="*/ 1 w 62"/>
                <a:gd name="T69" fmla="*/ 9 h 59"/>
                <a:gd name="T70" fmla="*/ 0 w 62"/>
                <a:gd name="T71" fmla="*/ 7 h 59"/>
                <a:gd name="T72" fmla="*/ 17 w 62"/>
                <a:gd name="T73" fmla="*/ 0 h 59"/>
                <a:gd name="T74" fmla="*/ 20 w 62"/>
                <a:gd name="T75" fmla="*/ 0 h 59"/>
                <a:gd name="T76" fmla="*/ 20 w 62"/>
                <a:gd name="T77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" h="59">
                  <a:moveTo>
                    <a:pt x="20" y="12"/>
                  </a:moveTo>
                  <a:cubicBezTo>
                    <a:pt x="26" y="4"/>
                    <a:pt x="33" y="0"/>
                    <a:pt x="39" y="0"/>
                  </a:cubicBezTo>
                  <a:cubicBezTo>
                    <a:pt x="42" y="0"/>
                    <a:pt x="45" y="0"/>
                    <a:pt x="47" y="2"/>
                  </a:cubicBezTo>
                  <a:cubicBezTo>
                    <a:pt x="49" y="4"/>
                    <a:pt x="51" y="6"/>
                    <a:pt x="52" y="10"/>
                  </a:cubicBezTo>
                  <a:cubicBezTo>
                    <a:pt x="53" y="12"/>
                    <a:pt x="54" y="16"/>
                    <a:pt x="54" y="21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9"/>
                    <a:pt x="54" y="52"/>
                    <a:pt x="54" y="53"/>
                  </a:cubicBezTo>
                  <a:cubicBezTo>
                    <a:pt x="55" y="54"/>
                    <a:pt x="56" y="55"/>
                    <a:pt x="57" y="55"/>
                  </a:cubicBezTo>
                  <a:cubicBezTo>
                    <a:pt x="58" y="56"/>
                    <a:pt x="60" y="56"/>
                    <a:pt x="62" y="56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3" y="52"/>
                  </a:cubicBezTo>
                  <a:cubicBezTo>
                    <a:pt x="43" y="51"/>
                    <a:pt x="43" y="49"/>
                    <a:pt x="43" y="46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3" y="13"/>
                    <a:pt x="41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29" y="7"/>
                    <a:pt x="25" y="10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50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5" y="56"/>
                    <a:pt x="7" y="56"/>
                    <a:pt x="8" y="54"/>
                  </a:cubicBezTo>
                  <a:cubicBezTo>
                    <a:pt x="9" y="53"/>
                    <a:pt x="9" y="50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8" name="Freeform 25"/>
            <p:cNvSpPr>
              <a:spLocks noEditPoints="1"/>
            </p:cNvSpPr>
            <p:nvPr/>
          </p:nvSpPr>
          <p:spPr bwMode="auto">
            <a:xfrm rot="20555245">
              <a:off x="7832589" y="1592959"/>
              <a:ext cx="398206" cy="499505"/>
            </a:xfrm>
            <a:custGeom>
              <a:avLst/>
              <a:gdLst>
                <a:gd name="T0" fmla="*/ 9 w 48"/>
                <a:gd name="T1" fmla="*/ 23 h 60"/>
                <a:gd name="T2" fmla="*/ 15 w 48"/>
                <a:gd name="T3" fmla="*/ 43 h 60"/>
                <a:gd name="T4" fmla="*/ 29 w 48"/>
                <a:gd name="T5" fmla="*/ 50 h 60"/>
                <a:gd name="T6" fmla="*/ 39 w 48"/>
                <a:gd name="T7" fmla="*/ 47 h 60"/>
                <a:gd name="T8" fmla="*/ 46 w 48"/>
                <a:gd name="T9" fmla="*/ 36 h 60"/>
                <a:gd name="T10" fmla="*/ 48 w 48"/>
                <a:gd name="T11" fmla="*/ 38 h 60"/>
                <a:gd name="T12" fmla="*/ 41 w 48"/>
                <a:gd name="T13" fmla="*/ 53 h 60"/>
                <a:gd name="T14" fmla="*/ 25 w 48"/>
                <a:gd name="T15" fmla="*/ 60 h 60"/>
                <a:gd name="T16" fmla="*/ 7 w 48"/>
                <a:gd name="T17" fmla="*/ 52 h 60"/>
                <a:gd name="T18" fmla="*/ 0 w 48"/>
                <a:gd name="T19" fmla="*/ 31 h 60"/>
                <a:gd name="T20" fmla="*/ 7 w 48"/>
                <a:gd name="T21" fmla="*/ 8 h 60"/>
                <a:gd name="T22" fmla="*/ 26 w 48"/>
                <a:gd name="T23" fmla="*/ 0 h 60"/>
                <a:gd name="T24" fmla="*/ 42 w 48"/>
                <a:gd name="T25" fmla="*/ 6 h 60"/>
                <a:gd name="T26" fmla="*/ 48 w 48"/>
                <a:gd name="T27" fmla="*/ 23 h 60"/>
                <a:gd name="T28" fmla="*/ 9 w 48"/>
                <a:gd name="T29" fmla="*/ 23 h 60"/>
                <a:gd name="T30" fmla="*/ 9 w 48"/>
                <a:gd name="T31" fmla="*/ 19 h 60"/>
                <a:gd name="T32" fmla="*/ 35 w 48"/>
                <a:gd name="T33" fmla="*/ 19 h 60"/>
                <a:gd name="T34" fmla="*/ 34 w 48"/>
                <a:gd name="T35" fmla="*/ 11 h 60"/>
                <a:gd name="T36" fmla="*/ 29 w 48"/>
                <a:gd name="T37" fmla="*/ 6 h 60"/>
                <a:gd name="T38" fmla="*/ 23 w 48"/>
                <a:gd name="T39" fmla="*/ 4 h 60"/>
                <a:gd name="T40" fmla="*/ 13 w 48"/>
                <a:gd name="T41" fmla="*/ 8 h 60"/>
                <a:gd name="T42" fmla="*/ 9 w 48"/>
                <a:gd name="T43" fmla="*/ 1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60">
                  <a:moveTo>
                    <a:pt x="9" y="23"/>
                  </a:moveTo>
                  <a:cubicBezTo>
                    <a:pt x="9" y="31"/>
                    <a:pt x="11" y="38"/>
                    <a:pt x="15" y="43"/>
                  </a:cubicBezTo>
                  <a:cubicBezTo>
                    <a:pt x="19" y="48"/>
                    <a:pt x="24" y="50"/>
                    <a:pt x="29" y="50"/>
                  </a:cubicBezTo>
                  <a:cubicBezTo>
                    <a:pt x="33" y="50"/>
                    <a:pt x="36" y="49"/>
                    <a:pt x="39" y="47"/>
                  </a:cubicBezTo>
                  <a:cubicBezTo>
                    <a:pt x="42" y="45"/>
                    <a:pt x="44" y="41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43"/>
                    <a:pt x="45" y="49"/>
                    <a:pt x="41" y="53"/>
                  </a:cubicBezTo>
                  <a:cubicBezTo>
                    <a:pt x="36" y="58"/>
                    <a:pt x="31" y="60"/>
                    <a:pt x="25" y="60"/>
                  </a:cubicBezTo>
                  <a:cubicBezTo>
                    <a:pt x="18" y="60"/>
                    <a:pt x="12" y="58"/>
                    <a:pt x="7" y="52"/>
                  </a:cubicBezTo>
                  <a:cubicBezTo>
                    <a:pt x="2" y="47"/>
                    <a:pt x="0" y="40"/>
                    <a:pt x="0" y="31"/>
                  </a:cubicBezTo>
                  <a:cubicBezTo>
                    <a:pt x="0" y="21"/>
                    <a:pt x="2" y="13"/>
                    <a:pt x="7" y="8"/>
                  </a:cubicBezTo>
                  <a:cubicBezTo>
                    <a:pt x="12" y="2"/>
                    <a:pt x="19" y="0"/>
                    <a:pt x="26" y="0"/>
                  </a:cubicBezTo>
                  <a:cubicBezTo>
                    <a:pt x="33" y="0"/>
                    <a:pt x="38" y="2"/>
                    <a:pt x="42" y="6"/>
                  </a:cubicBezTo>
                  <a:cubicBezTo>
                    <a:pt x="46" y="10"/>
                    <a:pt x="48" y="16"/>
                    <a:pt x="48" y="23"/>
                  </a:cubicBezTo>
                  <a:lnTo>
                    <a:pt x="9" y="23"/>
                  </a:lnTo>
                  <a:close/>
                  <a:moveTo>
                    <a:pt x="9" y="19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6"/>
                    <a:pt x="34" y="13"/>
                    <a:pt x="34" y="11"/>
                  </a:cubicBezTo>
                  <a:cubicBezTo>
                    <a:pt x="33" y="9"/>
                    <a:pt x="31" y="7"/>
                    <a:pt x="29" y="6"/>
                  </a:cubicBezTo>
                  <a:cubicBezTo>
                    <a:pt x="27" y="5"/>
                    <a:pt x="25" y="4"/>
                    <a:pt x="23" y="4"/>
                  </a:cubicBezTo>
                  <a:cubicBezTo>
                    <a:pt x="19" y="4"/>
                    <a:pt x="16" y="5"/>
                    <a:pt x="13" y="8"/>
                  </a:cubicBezTo>
                  <a:cubicBezTo>
                    <a:pt x="11" y="11"/>
                    <a:pt x="9" y="14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9" name="Freeform 26"/>
            <p:cNvSpPr>
              <a:spLocks/>
            </p:cNvSpPr>
            <p:nvPr/>
          </p:nvSpPr>
          <p:spPr bwMode="auto">
            <a:xfrm rot="20555245">
              <a:off x="8252176" y="1469332"/>
              <a:ext cx="345811" cy="489025"/>
            </a:xfrm>
            <a:custGeom>
              <a:avLst/>
              <a:gdLst>
                <a:gd name="T0" fmla="*/ 20 w 42"/>
                <a:gd name="T1" fmla="*/ 0 h 59"/>
                <a:gd name="T2" fmla="*/ 20 w 42"/>
                <a:gd name="T3" fmla="*/ 12 h 59"/>
                <a:gd name="T4" fmla="*/ 34 w 42"/>
                <a:gd name="T5" fmla="*/ 0 h 59"/>
                <a:gd name="T6" fmla="*/ 40 w 42"/>
                <a:gd name="T7" fmla="*/ 2 h 59"/>
                <a:gd name="T8" fmla="*/ 42 w 42"/>
                <a:gd name="T9" fmla="*/ 7 h 59"/>
                <a:gd name="T10" fmla="*/ 41 w 42"/>
                <a:gd name="T11" fmla="*/ 11 h 59"/>
                <a:gd name="T12" fmla="*/ 37 w 42"/>
                <a:gd name="T13" fmla="*/ 12 h 59"/>
                <a:gd name="T14" fmla="*/ 32 w 42"/>
                <a:gd name="T15" fmla="*/ 10 h 59"/>
                <a:gd name="T16" fmla="*/ 28 w 42"/>
                <a:gd name="T17" fmla="*/ 8 h 59"/>
                <a:gd name="T18" fmla="*/ 25 w 42"/>
                <a:gd name="T19" fmla="*/ 9 h 59"/>
                <a:gd name="T20" fmla="*/ 20 w 42"/>
                <a:gd name="T21" fmla="*/ 18 h 59"/>
                <a:gd name="T22" fmla="*/ 20 w 42"/>
                <a:gd name="T23" fmla="*/ 45 h 59"/>
                <a:gd name="T24" fmla="*/ 21 w 42"/>
                <a:gd name="T25" fmla="*/ 52 h 59"/>
                <a:gd name="T26" fmla="*/ 24 w 42"/>
                <a:gd name="T27" fmla="*/ 55 h 59"/>
                <a:gd name="T28" fmla="*/ 30 w 42"/>
                <a:gd name="T29" fmla="*/ 56 h 59"/>
                <a:gd name="T30" fmla="*/ 30 w 42"/>
                <a:gd name="T31" fmla="*/ 59 h 59"/>
                <a:gd name="T32" fmla="*/ 0 w 42"/>
                <a:gd name="T33" fmla="*/ 59 h 59"/>
                <a:gd name="T34" fmla="*/ 0 w 42"/>
                <a:gd name="T35" fmla="*/ 56 h 59"/>
                <a:gd name="T36" fmla="*/ 7 w 42"/>
                <a:gd name="T37" fmla="*/ 55 h 59"/>
                <a:gd name="T38" fmla="*/ 9 w 42"/>
                <a:gd name="T39" fmla="*/ 52 h 59"/>
                <a:gd name="T40" fmla="*/ 9 w 42"/>
                <a:gd name="T41" fmla="*/ 46 h 59"/>
                <a:gd name="T42" fmla="*/ 9 w 42"/>
                <a:gd name="T43" fmla="*/ 23 h 59"/>
                <a:gd name="T44" fmla="*/ 9 w 42"/>
                <a:gd name="T45" fmla="*/ 12 h 59"/>
                <a:gd name="T46" fmla="*/ 7 w 42"/>
                <a:gd name="T47" fmla="*/ 9 h 59"/>
                <a:gd name="T48" fmla="*/ 5 w 42"/>
                <a:gd name="T49" fmla="*/ 8 h 59"/>
                <a:gd name="T50" fmla="*/ 0 w 42"/>
                <a:gd name="T51" fmla="*/ 9 h 59"/>
                <a:gd name="T52" fmla="*/ 0 w 42"/>
                <a:gd name="T53" fmla="*/ 7 h 59"/>
                <a:gd name="T54" fmla="*/ 17 w 42"/>
                <a:gd name="T55" fmla="*/ 0 h 59"/>
                <a:gd name="T56" fmla="*/ 20 w 42"/>
                <a:gd name="T5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59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4" y="4"/>
                    <a:pt x="29" y="0"/>
                    <a:pt x="34" y="0"/>
                  </a:cubicBezTo>
                  <a:cubicBezTo>
                    <a:pt x="37" y="0"/>
                    <a:pt x="38" y="0"/>
                    <a:pt x="40" y="2"/>
                  </a:cubicBezTo>
                  <a:cubicBezTo>
                    <a:pt x="41" y="3"/>
                    <a:pt x="42" y="5"/>
                    <a:pt x="42" y="7"/>
                  </a:cubicBezTo>
                  <a:cubicBezTo>
                    <a:pt x="42" y="8"/>
                    <a:pt x="42" y="10"/>
                    <a:pt x="41" y="11"/>
                  </a:cubicBezTo>
                  <a:cubicBezTo>
                    <a:pt x="40" y="12"/>
                    <a:pt x="38" y="12"/>
                    <a:pt x="37" y="12"/>
                  </a:cubicBezTo>
                  <a:cubicBezTo>
                    <a:pt x="35" y="12"/>
                    <a:pt x="34" y="12"/>
                    <a:pt x="32" y="10"/>
                  </a:cubicBezTo>
                  <a:cubicBezTo>
                    <a:pt x="30" y="9"/>
                    <a:pt x="29" y="8"/>
                    <a:pt x="28" y="8"/>
                  </a:cubicBezTo>
                  <a:cubicBezTo>
                    <a:pt x="27" y="8"/>
                    <a:pt x="26" y="8"/>
                    <a:pt x="25" y="9"/>
                  </a:cubicBezTo>
                  <a:cubicBezTo>
                    <a:pt x="23" y="11"/>
                    <a:pt x="22" y="14"/>
                    <a:pt x="20" y="18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8"/>
                    <a:pt x="20" y="51"/>
                    <a:pt x="21" y="52"/>
                  </a:cubicBezTo>
                  <a:cubicBezTo>
                    <a:pt x="21" y="54"/>
                    <a:pt x="22" y="54"/>
                    <a:pt x="24" y="55"/>
                  </a:cubicBezTo>
                  <a:cubicBezTo>
                    <a:pt x="25" y="56"/>
                    <a:pt x="27" y="56"/>
                    <a:pt x="30" y="5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" y="56"/>
                    <a:pt x="5" y="56"/>
                    <a:pt x="7" y="55"/>
                  </a:cubicBezTo>
                  <a:cubicBezTo>
                    <a:pt x="8" y="54"/>
                    <a:pt x="8" y="53"/>
                    <a:pt x="9" y="52"/>
                  </a:cubicBezTo>
                  <a:cubicBezTo>
                    <a:pt x="9" y="51"/>
                    <a:pt x="9" y="49"/>
                    <a:pt x="9" y="46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0" name="Freeform 27"/>
            <p:cNvSpPr>
              <a:spLocks/>
            </p:cNvSpPr>
            <p:nvPr/>
          </p:nvSpPr>
          <p:spPr bwMode="auto">
            <a:xfrm rot="20555245">
              <a:off x="2748524" y="3896907"/>
              <a:ext cx="286429" cy="349304"/>
            </a:xfrm>
            <a:custGeom>
              <a:avLst/>
              <a:gdLst>
                <a:gd name="T0" fmla="*/ 35 w 35"/>
                <a:gd name="T1" fmla="*/ 0 h 42"/>
                <a:gd name="T2" fmla="*/ 35 w 35"/>
                <a:gd name="T3" fmla="*/ 10 h 42"/>
                <a:gd name="T4" fmla="*/ 34 w 35"/>
                <a:gd name="T5" fmla="*/ 10 h 42"/>
                <a:gd name="T6" fmla="*/ 33 w 35"/>
                <a:gd name="T7" fmla="*/ 6 h 42"/>
                <a:gd name="T8" fmla="*/ 31 w 35"/>
                <a:gd name="T9" fmla="*/ 4 h 42"/>
                <a:gd name="T10" fmla="*/ 26 w 35"/>
                <a:gd name="T11" fmla="*/ 3 h 42"/>
                <a:gd name="T12" fmla="*/ 21 w 35"/>
                <a:gd name="T13" fmla="*/ 3 h 42"/>
                <a:gd name="T14" fmla="*/ 21 w 35"/>
                <a:gd name="T15" fmla="*/ 35 h 42"/>
                <a:gd name="T16" fmla="*/ 21 w 35"/>
                <a:gd name="T17" fmla="*/ 40 h 42"/>
                <a:gd name="T18" fmla="*/ 25 w 35"/>
                <a:gd name="T19" fmla="*/ 41 h 42"/>
                <a:gd name="T20" fmla="*/ 26 w 35"/>
                <a:gd name="T21" fmla="*/ 41 h 42"/>
                <a:gd name="T22" fmla="*/ 26 w 35"/>
                <a:gd name="T23" fmla="*/ 42 h 42"/>
                <a:gd name="T24" fmla="*/ 9 w 35"/>
                <a:gd name="T25" fmla="*/ 42 h 42"/>
                <a:gd name="T26" fmla="*/ 9 w 35"/>
                <a:gd name="T27" fmla="*/ 41 h 42"/>
                <a:gd name="T28" fmla="*/ 10 w 35"/>
                <a:gd name="T29" fmla="*/ 41 h 42"/>
                <a:gd name="T30" fmla="*/ 14 w 35"/>
                <a:gd name="T31" fmla="*/ 39 h 42"/>
                <a:gd name="T32" fmla="*/ 15 w 35"/>
                <a:gd name="T33" fmla="*/ 35 h 42"/>
                <a:gd name="T34" fmla="*/ 15 w 35"/>
                <a:gd name="T35" fmla="*/ 3 h 42"/>
                <a:gd name="T36" fmla="*/ 10 w 35"/>
                <a:gd name="T37" fmla="*/ 3 h 42"/>
                <a:gd name="T38" fmla="*/ 5 w 35"/>
                <a:gd name="T39" fmla="*/ 3 h 42"/>
                <a:gd name="T40" fmla="*/ 3 w 35"/>
                <a:gd name="T41" fmla="*/ 6 h 42"/>
                <a:gd name="T42" fmla="*/ 1 w 35"/>
                <a:gd name="T43" fmla="*/ 10 h 42"/>
                <a:gd name="T44" fmla="*/ 0 w 35"/>
                <a:gd name="T45" fmla="*/ 10 h 42"/>
                <a:gd name="T46" fmla="*/ 1 w 35"/>
                <a:gd name="T47" fmla="*/ 0 h 42"/>
                <a:gd name="T48" fmla="*/ 35 w 35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42">
                  <a:moveTo>
                    <a:pt x="35" y="0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ubicBezTo>
                    <a:pt x="32" y="5"/>
                    <a:pt x="32" y="4"/>
                    <a:pt x="31" y="4"/>
                  </a:cubicBezTo>
                  <a:cubicBezTo>
                    <a:pt x="30" y="3"/>
                    <a:pt x="28" y="3"/>
                    <a:pt x="26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7"/>
                    <a:pt x="21" y="39"/>
                    <a:pt x="21" y="40"/>
                  </a:cubicBezTo>
                  <a:cubicBezTo>
                    <a:pt x="22" y="41"/>
                    <a:pt x="23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41"/>
                    <a:pt x="13" y="40"/>
                    <a:pt x="14" y="39"/>
                  </a:cubicBezTo>
                  <a:cubicBezTo>
                    <a:pt x="14" y="39"/>
                    <a:pt x="15" y="37"/>
                    <a:pt x="15" y="3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6" y="3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1" name="Freeform 28"/>
            <p:cNvSpPr>
              <a:spLocks/>
            </p:cNvSpPr>
            <p:nvPr/>
          </p:nvSpPr>
          <p:spPr bwMode="auto">
            <a:xfrm rot="20555245">
              <a:off x="3046971" y="3792901"/>
              <a:ext cx="352797" cy="349304"/>
            </a:xfrm>
            <a:custGeom>
              <a:avLst/>
              <a:gdLst>
                <a:gd name="T0" fmla="*/ 12 w 43"/>
                <a:gd name="T1" fmla="*/ 20 h 42"/>
                <a:gd name="T2" fmla="*/ 31 w 43"/>
                <a:gd name="T3" fmla="*/ 20 h 42"/>
                <a:gd name="T4" fmla="*/ 31 w 43"/>
                <a:gd name="T5" fmla="*/ 8 h 42"/>
                <a:gd name="T6" fmla="*/ 31 w 43"/>
                <a:gd name="T7" fmla="*/ 4 h 42"/>
                <a:gd name="T8" fmla="*/ 29 w 43"/>
                <a:gd name="T9" fmla="*/ 2 h 42"/>
                <a:gd name="T10" fmla="*/ 27 w 43"/>
                <a:gd name="T11" fmla="*/ 1 h 42"/>
                <a:gd name="T12" fmla="*/ 25 w 43"/>
                <a:gd name="T13" fmla="*/ 1 h 42"/>
                <a:gd name="T14" fmla="*/ 25 w 43"/>
                <a:gd name="T15" fmla="*/ 0 h 42"/>
                <a:gd name="T16" fmla="*/ 43 w 43"/>
                <a:gd name="T17" fmla="*/ 0 h 42"/>
                <a:gd name="T18" fmla="*/ 43 w 43"/>
                <a:gd name="T19" fmla="*/ 1 h 42"/>
                <a:gd name="T20" fmla="*/ 42 w 43"/>
                <a:gd name="T21" fmla="*/ 1 h 42"/>
                <a:gd name="T22" fmla="*/ 39 w 43"/>
                <a:gd name="T23" fmla="*/ 2 h 42"/>
                <a:gd name="T24" fmla="*/ 37 w 43"/>
                <a:gd name="T25" fmla="*/ 4 h 42"/>
                <a:gd name="T26" fmla="*/ 37 w 43"/>
                <a:gd name="T27" fmla="*/ 8 h 42"/>
                <a:gd name="T28" fmla="*/ 37 w 43"/>
                <a:gd name="T29" fmla="*/ 35 h 42"/>
                <a:gd name="T30" fmla="*/ 37 w 43"/>
                <a:gd name="T31" fmla="*/ 39 h 42"/>
                <a:gd name="T32" fmla="*/ 39 w 43"/>
                <a:gd name="T33" fmla="*/ 40 h 42"/>
                <a:gd name="T34" fmla="*/ 42 w 43"/>
                <a:gd name="T35" fmla="*/ 41 h 42"/>
                <a:gd name="T36" fmla="*/ 43 w 43"/>
                <a:gd name="T37" fmla="*/ 41 h 42"/>
                <a:gd name="T38" fmla="*/ 43 w 43"/>
                <a:gd name="T39" fmla="*/ 42 h 42"/>
                <a:gd name="T40" fmla="*/ 25 w 43"/>
                <a:gd name="T41" fmla="*/ 42 h 42"/>
                <a:gd name="T42" fmla="*/ 25 w 43"/>
                <a:gd name="T43" fmla="*/ 41 h 42"/>
                <a:gd name="T44" fmla="*/ 27 w 43"/>
                <a:gd name="T45" fmla="*/ 41 h 42"/>
                <a:gd name="T46" fmla="*/ 30 w 43"/>
                <a:gd name="T47" fmla="*/ 39 h 42"/>
                <a:gd name="T48" fmla="*/ 31 w 43"/>
                <a:gd name="T49" fmla="*/ 35 h 42"/>
                <a:gd name="T50" fmla="*/ 31 w 43"/>
                <a:gd name="T51" fmla="*/ 22 h 42"/>
                <a:gd name="T52" fmla="*/ 12 w 43"/>
                <a:gd name="T53" fmla="*/ 22 h 42"/>
                <a:gd name="T54" fmla="*/ 12 w 43"/>
                <a:gd name="T55" fmla="*/ 35 h 42"/>
                <a:gd name="T56" fmla="*/ 12 w 43"/>
                <a:gd name="T57" fmla="*/ 39 h 42"/>
                <a:gd name="T58" fmla="*/ 13 w 43"/>
                <a:gd name="T59" fmla="*/ 40 h 42"/>
                <a:gd name="T60" fmla="*/ 16 w 43"/>
                <a:gd name="T61" fmla="*/ 41 h 42"/>
                <a:gd name="T62" fmla="*/ 18 w 43"/>
                <a:gd name="T63" fmla="*/ 41 h 42"/>
                <a:gd name="T64" fmla="*/ 18 w 43"/>
                <a:gd name="T65" fmla="*/ 42 h 42"/>
                <a:gd name="T66" fmla="*/ 0 w 43"/>
                <a:gd name="T67" fmla="*/ 42 h 42"/>
                <a:gd name="T68" fmla="*/ 0 w 43"/>
                <a:gd name="T69" fmla="*/ 41 h 42"/>
                <a:gd name="T70" fmla="*/ 1 w 43"/>
                <a:gd name="T71" fmla="*/ 41 h 42"/>
                <a:gd name="T72" fmla="*/ 5 w 43"/>
                <a:gd name="T73" fmla="*/ 39 h 42"/>
                <a:gd name="T74" fmla="*/ 6 w 43"/>
                <a:gd name="T75" fmla="*/ 35 h 42"/>
                <a:gd name="T76" fmla="*/ 6 w 43"/>
                <a:gd name="T77" fmla="*/ 8 h 42"/>
                <a:gd name="T78" fmla="*/ 5 w 43"/>
                <a:gd name="T79" fmla="*/ 4 h 42"/>
                <a:gd name="T80" fmla="*/ 4 w 43"/>
                <a:gd name="T81" fmla="*/ 2 h 42"/>
                <a:gd name="T82" fmla="*/ 1 w 43"/>
                <a:gd name="T83" fmla="*/ 1 h 42"/>
                <a:gd name="T84" fmla="*/ 0 w 43"/>
                <a:gd name="T85" fmla="*/ 1 h 42"/>
                <a:gd name="T86" fmla="*/ 0 w 43"/>
                <a:gd name="T87" fmla="*/ 0 h 42"/>
                <a:gd name="T88" fmla="*/ 18 w 43"/>
                <a:gd name="T89" fmla="*/ 0 h 42"/>
                <a:gd name="T90" fmla="*/ 18 w 43"/>
                <a:gd name="T91" fmla="*/ 1 h 42"/>
                <a:gd name="T92" fmla="*/ 16 w 43"/>
                <a:gd name="T93" fmla="*/ 1 h 42"/>
                <a:gd name="T94" fmla="*/ 13 w 43"/>
                <a:gd name="T95" fmla="*/ 2 h 42"/>
                <a:gd name="T96" fmla="*/ 12 w 43"/>
                <a:gd name="T97" fmla="*/ 4 h 42"/>
                <a:gd name="T98" fmla="*/ 12 w 43"/>
                <a:gd name="T99" fmla="*/ 8 h 42"/>
                <a:gd name="T100" fmla="*/ 12 w 43"/>
                <a:gd name="T101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" h="42">
                  <a:moveTo>
                    <a:pt x="12" y="20"/>
                  </a:moveTo>
                  <a:cubicBezTo>
                    <a:pt x="31" y="20"/>
                    <a:pt x="31" y="20"/>
                    <a:pt x="31" y="20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6"/>
                    <a:pt x="31" y="4"/>
                    <a:pt x="31" y="4"/>
                  </a:cubicBezTo>
                  <a:cubicBezTo>
                    <a:pt x="31" y="3"/>
                    <a:pt x="30" y="3"/>
                    <a:pt x="29" y="2"/>
                  </a:cubicBezTo>
                  <a:cubicBezTo>
                    <a:pt x="29" y="2"/>
                    <a:pt x="28" y="1"/>
                    <a:pt x="2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0" y="2"/>
                    <a:pt x="39" y="2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6"/>
                    <a:pt x="37" y="8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7"/>
                    <a:pt x="37" y="38"/>
                    <a:pt x="37" y="39"/>
                  </a:cubicBezTo>
                  <a:cubicBezTo>
                    <a:pt x="38" y="39"/>
                    <a:pt x="38" y="40"/>
                    <a:pt x="39" y="40"/>
                  </a:cubicBezTo>
                  <a:cubicBezTo>
                    <a:pt x="40" y="41"/>
                    <a:pt x="41" y="41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1"/>
                    <a:pt x="30" y="40"/>
                    <a:pt x="30" y="39"/>
                  </a:cubicBezTo>
                  <a:cubicBezTo>
                    <a:pt x="31" y="39"/>
                    <a:pt x="31" y="37"/>
                    <a:pt x="31" y="35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2"/>
                    <a:pt x="13" y="2"/>
                  </a:cubicBezTo>
                  <a:cubicBezTo>
                    <a:pt x="13" y="3"/>
                    <a:pt x="12" y="3"/>
                    <a:pt x="12" y="4"/>
                  </a:cubicBezTo>
                  <a:cubicBezTo>
                    <a:pt x="12" y="4"/>
                    <a:pt x="12" y="6"/>
                    <a:pt x="12" y="8"/>
                  </a:cubicBezTo>
                  <a:lnTo>
                    <a:pt x="12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2" name="Freeform 29"/>
            <p:cNvSpPr>
              <a:spLocks/>
            </p:cNvSpPr>
            <p:nvPr/>
          </p:nvSpPr>
          <p:spPr bwMode="auto">
            <a:xfrm rot="20555245">
              <a:off x="3411785" y="3688894"/>
              <a:ext cx="286429" cy="349304"/>
            </a:xfrm>
            <a:custGeom>
              <a:avLst/>
              <a:gdLst>
                <a:gd name="T0" fmla="*/ 12 w 35"/>
                <a:gd name="T1" fmla="*/ 3 h 42"/>
                <a:gd name="T2" fmla="*/ 12 w 35"/>
                <a:gd name="T3" fmla="*/ 19 h 42"/>
                <a:gd name="T4" fmla="*/ 21 w 35"/>
                <a:gd name="T5" fmla="*/ 19 h 42"/>
                <a:gd name="T6" fmla="*/ 25 w 35"/>
                <a:gd name="T7" fmla="*/ 18 h 42"/>
                <a:gd name="T8" fmla="*/ 27 w 35"/>
                <a:gd name="T9" fmla="*/ 13 h 42"/>
                <a:gd name="T10" fmla="*/ 28 w 35"/>
                <a:gd name="T11" fmla="*/ 13 h 42"/>
                <a:gd name="T12" fmla="*/ 28 w 35"/>
                <a:gd name="T13" fmla="*/ 28 h 42"/>
                <a:gd name="T14" fmla="*/ 27 w 35"/>
                <a:gd name="T15" fmla="*/ 28 h 42"/>
                <a:gd name="T16" fmla="*/ 26 w 35"/>
                <a:gd name="T17" fmla="*/ 24 h 42"/>
                <a:gd name="T18" fmla="*/ 25 w 35"/>
                <a:gd name="T19" fmla="*/ 22 h 42"/>
                <a:gd name="T20" fmla="*/ 21 w 35"/>
                <a:gd name="T21" fmla="*/ 21 h 42"/>
                <a:gd name="T22" fmla="*/ 12 w 35"/>
                <a:gd name="T23" fmla="*/ 21 h 42"/>
                <a:gd name="T24" fmla="*/ 12 w 35"/>
                <a:gd name="T25" fmla="*/ 35 h 42"/>
                <a:gd name="T26" fmla="*/ 12 w 35"/>
                <a:gd name="T27" fmla="*/ 39 h 42"/>
                <a:gd name="T28" fmla="*/ 13 w 35"/>
                <a:gd name="T29" fmla="*/ 39 h 42"/>
                <a:gd name="T30" fmla="*/ 15 w 35"/>
                <a:gd name="T31" fmla="*/ 40 h 42"/>
                <a:gd name="T32" fmla="*/ 22 w 35"/>
                <a:gd name="T33" fmla="*/ 40 h 42"/>
                <a:gd name="T34" fmla="*/ 27 w 35"/>
                <a:gd name="T35" fmla="*/ 39 h 42"/>
                <a:gd name="T36" fmla="*/ 30 w 35"/>
                <a:gd name="T37" fmla="*/ 37 h 42"/>
                <a:gd name="T38" fmla="*/ 34 w 35"/>
                <a:gd name="T39" fmla="*/ 32 h 42"/>
                <a:gd name="T40" fmla="*/ 35 w 35"/>
                <a:gd name="T41" fmla="*/ 32 h 42"/>
                <a:gd name="T42" fmla="*/ 32 w 35"/>
                <a:gd name="T43" fmla="*/ 42 h 42"/>
                <a:gd name="T44" fmla="*/ 0 w 35"/>
                <a:gd name="T45" fmla="*/ 42 h 42"/>
                <a:gd name="T46" fmla="*/ 0 w 35"/>
                <a:gd name="T47" fmla="*/ 41 h 42"/>
                <a:gd name="T48" fmla="*/ 1 w 35"/>
                <a:gd name="T49" fmla="*/ 41 h 42"/>
                <a:gd name="T50" fmla="*/ 4 w 35"/>
                <a:gd name="T51" fmla="*/ 40 h 42"/>
                <a:gd name="T52" fmla="*/ 5 w 35"/>
                <a:gd name="T53" fmla="*/ 39 h 42"/>
                <a:gd name="T54" fmla="*/ 6 w 35"/>
                <a:gd name="T55" fmla="*/ 35 h 42"/>
                <a:gd name="T56" fmla="*/ 6 w 35"/>
                <a:gd name="T57" fmla="*/ 8 h 42"/>
                <a:gd name="T58" fmla="*/ 5 w 35"/>
                <a:gd name="T59" fmla="*/ 3 h 42"/>
                <a:gd name="T60" fmla="*/ 1 w 35"/>
                <a:gd name="T61" fmla="*/ 1 h 42"/>
                <a:gd name="T62" fmla="*/ 0 w 35"/>
                <a:gd name="T63" fmla="*/ 1 h 42"/>
                <a:gd name="T64" fmla="*/ 0 w 35"/>
                <a:gd name="T65" fmla="*/ 0 h 42"/>
                <a:gd name="T66" fmla="*/ 32 w 35"/>
                <a:gd name="T67" fmla="*/ 0 h 42"/>
                <a:gd name="T68" fmla="*/ 32 w 35"/>
                <a:gd name="T69" fmla="*/ 9 h 42"/>
                <a:gd name="T70" fmla="*/ 31 w 35"/>
                <a:gd name="T71" fmla="*/ 9 h 42"/>
                <a:gd name="T72" fmla="*/ 30 w 35"/>
                <a:gd name="T73" fmla="*/ 5 h 42"/>
                <a:gd name="T74" fmla="*/ 27 w 35"/>
                <a:gd name="T75" fmla="*/ 3 h 42"/>
                <a:gd name="T76" fmla="*/ 23 w 35"/>
                <a:gd name="T77" fmla="*/ 3 h 42"/>
                <a:gd name="T78" fmla="*/ 12 w 35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9"/>
                    <a:pt x="25" y="19"/>
                    <a:pt x="25" y="18"/>
                  </a:cubicBezTo>
                  <a:cubicBezTo>
                    <a:pt x="27" y="17"/>
                    <a:pt x="27" y="15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6"/>
                    <a:pt x="27" y="24"/>
                    <a:pt x="26" y="24"/>
                  </a:cubicBezTo>
                  <a:cubicBezTo>
                    <a:pt x="26" y="23"/>
                    <a:pt x="25" y="22"/>
                    <a:pt x="25" y="22"/>
                  </a:cubicBezTo>
                  <a:cubicBezTo>
                    <a:pt x="24" y="22"/>
                    <a:pt x="22" y="21"/>
                    <a:pt x="2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2" y="39"/>
                    <a:pt x="13" y="39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6" y="40"/>
                    <a:pt x="27" y="39"/>
                  </a:cubicBezTo>
                  <a:cubicBezTo>
                    <a:pt x="28" y="39"/>
                    <a:pt x="29" y="38"/>
                    <a:pt x="30" y="37"/>
                  </a:cubicBezTo>
                  <a:cubicBezTo>
                    <a:pt x="32" y="36"/>
                    <a:pt x="33" y="34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1"/>
                    <a:pt x="3" y="41"/>
                    <a:pt x="4" y="40"/>
                  </a:cubicBezTo>
                  <a:cubicBezTo>
                    <a:pt x="5" y="40"/>
                    <a:pt x="5" y="39"/>
                    <a:pt x="5" y="39"/>
                  </a:cubicBezTo>
                  <a:cubicBezTo>
                    <a:pt x="5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7"/>
                    <a:pt x="30" y="6"/>
                    <a:pt x="30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26" y="3"/>
                    <a:pt x="25" y="3"/>
                    <a:pt x="23" y="3"/>
                  </a:cubicBez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3" name="Freeform 30"/>
            <p:cNvSpPr>
              <a:spLocks/>
            </p:cNvSpPr>
            <p:nvPr/>
          </p:nvSpPr>
          <p:spPr bwMode="auto">
            <a:xfrm rot="20555245">
              <a:off x="3844233" y="3537055"/>
              <a:ext cx="345811" cy="366769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3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2 w 42"/>
                <a:gd name="T23" fmla="*/ 40 h 44"/>
                <a:gd name="T24" fmla="*/ 32 w 42"/>
                <a:gd name="T25" fmla="*/ 28 h 44"/>
                <a:gd name="T26" fmla="*/ 31 w 42"/>
                <a:gd name="T27" fmla="*/ 23 h 44"/>
                <a:gd name="T28" fmla="*/ 30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2 w 42"/>
                <a:gd name="T39" fmla="*/ 21 h 44"/>
                <a:gd name="T40" fmla="*/ 38 w 42"/>
                <a:gd name="T41" fmla="*/ 23 h 44"/>
                <a:gd name="T42" fmla="*/ 38 w 42"/>
                <a:gd name="T43" fmla="*/ 28 h 44"/>
                <a:gd name="T44" fmla="*/ 38 w 42"/>
                <a:gd name="T45" fmla="*/ 40 h 44"/>
                <a:gd name="T46" fmla="*/ 31 w 42"/>
                <a:gd name="T47" fmla="*/ 43 h 44"/>
                <a:gd name="T48" fmla="*/ 23 w 42"/>
                <a:gd name="T49" fmla="*/ 44 h 44"/>
                <a:gd name="T50" fmla="*/ 5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4 w 42"/>
                <a:gd name="T65" fmla="*/ 3 h 44"/>
                <a:gd name="T66" fmla="*/ 35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30" y="4"/>
                    <a:pt x="26" y="3"/>
                    <a:pt x="23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8" y="29"/>
                    <a:pt x="9" y="32"/>
                  </a:cubicBezTo>
                  <a:cubicBezTo>
                    <a:pt x="11" y="36"/>
                    <a:pt x="13" y="38"/>
                    <a:pt x="15" y="40"/>
                  </a:cubicBezTo>
                  <a:cubicBezTo>
                    <a:pt x="18" y="41"/>
                    <a:pt x="20" y="42"/>
                    <a:pt x="23" y="42"/>
                  </a:cubicBezTo>
                  <a:cubicBezTo>
                    <a:pt x="25" y="42"/>
                    <a:pt x="26" y="42"/>
                    <a:pt x="27" y="41"/>
                  </a:cubicBezTo>
                  <a:cubicBezTo>
                    <a:pt x="29" y="41"/>
                    <a:pt x="30" y="40"/>
                    <a:pt x="32" y="4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5"/>
                    <a:pt x="31" y="24"/>
                    <a:pt x="31" y="23"/>
                  </a:cubicBezTo>
                  <a:cubicBezTo>
                    <a:pt x="31" y="23"/>
                    <a:pt x="30" y="22"/>
                    <a:pt x="30" y="22"/>
                  </a:cubicBezTo>
                  <a:cubicBezTo>
                    <a:pt x="29" y="22"/>
                    <a:pt x="28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8" y="24"/>
                    <a:pt x="38" y="25"/>
                    <a:pt x="38" y="28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5" y="42"/>
                    <a:pt x="33" y="43"/>
                    <a:pt x="31" y="43"/>
                  </a:cubicBezTo>
                  <a:cubicBezTo>
                    <a:pt x="28" y="44"/>
                    <a:pt x="26" y="44"/>
                    <a:pt x="23" y="44"/>
                  </a:cubicBezTo>
                  <a:cubicBezTo>
                    <a:pt x="15" y="44"/>
                    <a:pt x="9" y="41"/>
                    <a:pt x="5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1" y="16"/>
                    <a:pt x="2" y="12"/>
                  </a:cubicBezTo>
                  <a:cubicBezTo>
                    <a:pt x="5" y="8"/>
                    <a:pt x="7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4" y="3"/>
                    <a:pt x="34" y="3"/>
                    <a:pt x="35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4" name="Freeform 31"/>
            <p:cNvSpPr>
              <a:spLocks/>
            </p:cNvSpPr>
            <p:nvPr/>
          </p:nvSpPr>
          <p:spPr bwMode="auto">
            <a:xfrm rot="20555245">
              <a:off x="4191459" y="3442728"/>
              <a:ext cx="296908" cy="349304"/>
            </a:xfrm>
            <a:custGeom>
              <a:avLst/>
              <a:gdLst>
                <a:gd name="T0" fmla="*/ 12 w 36"/>
                <a:gd name="T1" fmla="*/ 3 h 42"/>
                <a:gd name="T2" fmla="*/ 12 w 36"/>
                <a:gd name="T3" fmla="*/ 19 h 42"/>
                <a:gd name="T4" fmla="*/ 22 w 36"/>
                <a:gd name="T5" fmla="*/ 19 h 42"/>
                <a:gd name="T6" fmla="*/ 26 w 36"/>
                <a:gd name="T7" fmla="*/ 18 h 42"/>
                <a:gd name="T8" fmla="*/ 28 w 36"/>
                <a:gd name="T9" fmla="*/ 13 h 42"/>
                <a:gd name="T10" fmla="*/ 29 w 36"/>
                <a:gd name="T11" fmla="*/ 13 h 42"/>
                <a:gd name="T12" fmla="*/ 29 w 36"/>
                <a:gd name="T13" fmla="*/ 28 h 42"/>
                <a:gd name="T14" fmla="*/ 28 w 36"/>
                <a:gd name="T15" fmla="*/ 28 h 42"/>
                <a:gd name="T16" fmla="*/ 27 w 36"/>
                <a:gd name="T17" fmla="*/ 24 h 42"/>
                <a:gd name="T18" fmla="*/ 25 w 36"/>
                <a:gd name="T19" fmla="*/ 22 h 42"/>
                <a:gd name="T20" fmla="*/ 22 w 36"/>
                <a:gd name="T21" fmla="*/ 21 h 42"/>
                <a:gd name="T22" fmla="*/ 12 w 36"/>
                <a:gd name="T23" fmla="*/ 21 h 42"/>
                <a:gd name="T24" fmla="*/ 12 w 36"/>
                <a:gd name="T25" fmla="*/ 35 h 42"/>
                <a:gd name="T26" fmla="*/ 13 w 36"/>
                <a:gd name="T27" fmla="*/ 39 h 42"/>
                <a:gd name="T28" fmla="*/ 13 w 36"/>
                <a:gd name="T29" fmla="*/ 39 h 42"/>
                <a:gd name="T30" fmla="*/ 16 w 36"/>
                <a:gd name="T31" fmla="*/ 40 h 42"/>
                <a:gd name="T32" fmla="*/ 23 w 36"/>
                <a:gd name="T33" fmla="*/ 40 h 42"/>
                <a:gd name="T34" fmla="*/ 28 w 36"/>
                <a:gd name="T35" fmla="*/ 39 h 42"/>
                <a:gd name="T36" fmla="*/ 31 w 36"/>
                <a:gd name="T37" fmla="*/ 37 h 42"/>
                <a:gd name="T38" fmla="*/ 35 w 36"/>
                <a:gd name="T39" fmla="*/ 32 h 42"/>
                <a:gd name="T40" fmla="*/ 36 w 36"/>
                <a:gd name="T41" fmla="*/ 32 h 42"/>
                <a:gd name="T42" fmla="*/ 33 w 36"/>
                <a:gd name="T43" fmla="*/ 42 h 42"/>
                <a:gd name="T44" fmla="*/ 0 w 36"/>
                <a:gd name="T45" fmla="*/ 42 h 42"/>
                <a:gd name="T46" fmla="*/ 0 w 36"/>
                <a:gd name="T47" fmla="*/ 41 h 42"/>
                <a:gd name="T48" fmla="*/ 2 w 36"/>
                <a:gd name="T49" fmla="*/ 41 h 42"/>
                <a:gd name="T50" fmla="*/ 5 w 36"/>
                <a:gd name="T51" fmla="*/ 40 h 42"/>
                <a:gd name="T52" fmla="*/ 6 w 36"/>
                <a:gd name="T53" fmla="*/ 39 h 42"/>
                <a:gd name="T54" fmla="*/ 6 w 36"/>
                <a:gd name="T55" fmla="*/ 35 h 42"/>
                <a:gd name="T56" fmla="*/ 6 w 36"/>
                <a:gd name="T57" fmla="*/ 8 h 42"/>
                <a:gd name="T58" fmla="*/ 6 w 36"/>
                <a:gd name="T59" fmla="*/ 3 h 42"/>
                <a:gd name="T60" fmla="*/ 2 w 36"/>
                <a:gd name="T61" fmla="*/ 1 h 42"/>
                <a:gd name="T62" fmla="*/ 0 w 36"/>
                <a:gd name="T63" fmla="*/ 1 h 42"/>
                <a:gd name="T64" fmla="*/ 0 w 36"/>
                <a:gd name="T65" fmla="*/ 0 h 42"/>
                <a:gd name="T66" fmla="*/ 33 w 36"/>
                <a:gd name="T67" fmla="*/ 0 h 42"/>
                <a:gd name="T68" fmla="*/ 33 w 36"/>
                <a:gd name="T69" fmla="*/ 9 h 42"/>
                <a:gd name="T70" fmla="*/ 32 w 36"/>
                <a:gd name="T71" fmla="*/ 9 h 42"/>
                <a:gd name="T72" fmla="*/ 30 w 36"/>
                <a:gd name="T73" fmla="*/ 5 h 42"/>
                <a:gd name="T74" fmla="*/ 28 w 36"/>
                <a:gd name="T75" fmla="*/ 3 h 42"/>
                <a:gd name="T76" fmla="*/ 24 w 36"/>
                <a:gd name="T77" fmla="*/ 3 h 42"/>
                <a:gd name="T78" fmla="*/ 12 w 36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4" y="19"/>
                    <a:pt x="26" y="19"/>
                    <a:pt x="26" y="18"/>
                  </a:cubicBezTo>
                  <a:cubicBezTo>
                    <a:pt x="27" y="17"/>
                    <a:pt x="28" y="15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6"/>
                    <a:pt x="28" y="24"/>
                    <a:pt x="27" y="24"/>
                  </a:cubicBezTo>
                  <a:cubicBezTo>
                    <a:pt x="27" y="23"/>
                    <a:pt x="26" y="22"/>
                    <a:pt x="25" y="22"/>
                  </a:cubicBezTo>
                  <a:cubicBezTo>
                    <a:pt x="25" y="22"/>
                    <a:pt x="23" y="21"/>
                    <a:pt x="2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40"/>
                    <a:pt x="15" y="40"/>
                    <a:pt x="16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30" y="38"/>
                    <a:pt x="31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4" y="41"/>
                    <a:pt x="5" y="40"/>
                  </a:cubicBezTo>
                  <a:cubicBezTo>
                    <a:pt x="5" y="40"/>
                    <a:pt x="6" y="39"/>
                    <a:pt x="6" y="39"/>
                  </a:cubicBezTo>
                  <a:cubicBezTo>
                    <a:pt x="6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6" y="3"/>
                  </a:cubicBezTo>
                  <a:cubicBezTo>
                    <a:pt x="5" y="2"/>
                    <a:pt x="4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7"/>
                    <a:pt x="31" y="6"/>
                    <a:pt x="30" y="5"/>
                  </a:cubicBezTo>
                  <a:cubicBezTo>
                    <a:pt x="30" y="4"/>
                    <a:pt x="29" y="4"/>
                    <a:pt x="28" y="3"/>
                  </a:cubicBezTo>
                  <a:cubicBezTo>
                    <a:pt x="27" y="3"/>
                    <a:pt x="26" y="3"/>
                    <a:pt x="24" y="3"/>
                  </a:cubicBez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5" name="Freeform 32"/>
            <p:cNvSpPr>
              <a:spLocks noEditPoints="1"/>
            </p:cNvSpPr>
            <p:nvPr/>
          </p:nvSpPr>
          <p:spPr bwMode="auto">
            <a:xfrm rot="20555245">
              <a:off x="4497132" y="3340289"/>
              <a:ext cx="338825" cy="349304"/>
            </a:xfrm>
            <a:custGeom>
              <a:avLst/>
              <a:gdLst>
                <a:gd name="T0" fmla="*/ 41 w 41"/>
                <a:gd name="T1" fmla="*/ 42 h 42"/>
                <a:gd name="T2" fmla="*/ 30 w 41"/>
                <a:gd name="T3" fmla="*/ 42 h 42"/>
                <a:gd name="T4" fmla="*/ 16 w 41"/>
                <a:gd name="T5" fmla="*/ 23 h 42"/>
                <a:gd name="T6" fmla="*/ 13 w 41"/>
                <a:gd name="T7" fmla="*/ 23 h 42"/>
                <a:gd name="T8" fmla="*/ 13 w 41"/>
                <a:gd name="T9" fmla="*/ 23 h 42"/>
                <a:gd name="T10" fmla="*/ 12 w 41"/>
                <a:gd name="T11" fmla="*/ 23 h 42"/>
                <a:gd name="T12" fmla="*/ 12 w 41"/>
                <a:gd name="T13" fmla="*/ 35 h 42"/>
                <a:gd name="T14" fmla="*/ 13 w 41"/>
                <a:gd name="T15" fmla="*/ 40 h 42"/>
                <a:gd name="T16" fmla="*/ 16 w 41"/>
                <a:gd name="T17" fmla="*/ 41 h 42"/>
                <a:gd name="T18" fmla="*/ 18 w 41"/>
                <a:gd name="T19" fmla="*/ 41 h 42"/>
                <a:gd name="T20" fmla="*/ 18 w 41"/>
                <a:gd name="T21" fmla="*/ 42 h 42"/>
                <a:gd name="T22" fmla="*/ 0 w 41"/>
                <a:gd name="T23" fmla="*/ 42 h 42"/>
                <a:gd name="T24" fmla="*/ 0 w 41"/>
                <a:gd name="T25" fmla="*/ 41 h 42"/>
                <a:gd name="T26" fmla="*/ 1 w 41"/>
                <a:gd name="T27" fmla="*/ 41 h 42"/>
                <a:gd name="T28" fmla="*/ 5 w 41"/>
                <a:gd name="T29" fmla="*/ 39 h 42"/>
                <a:gd name="T30" fmla="*/ 6 w 41"/>
                <a:gd name="T31" fmla="*/ 35 h 42"/>
                <a:gd name="T32" fmla="*/ 6 w 41"/>
                <a:gd name="T33" fmla="*/ 8 h 42"/>
                <a:gd name="T34" fmla="*/ 5 w 41"/>
                <a:gd name="T35" fmla="*/ 3 h 42"/>
                <a:gd name="T36" fmla="*/ 1 w 41"/>
                <a:gd name="T37" fmla="*/ 1 h 42"/>
                <a:gd name="T38" fmla="*/ 0 w 41"/>
                <a:gd name="T39" fmla="*/ 1 h 42"/>
                <a:gd name="T40" fmla="*/ 0 w 41"/>
                <a:gd name="T41" fmla="*/ 0 h 42"/>
                <a:gd name="T42" fmla="*/ 15 w 41"/>
                <a:gd name="T43" fmla="*/ 0 h 42"/>
                <a:gd name="T44" fmla="*/ 25 w 41"/>
                <a:gd name="T45" fmla="*/ 1 h 42"/>
                <a:gd name="T46" fmla="*/ 30 w 41"/>
                <a:gd name="T47" fmla="*/ 5 h 42"/>
                <a:gd name="T48" fmla="*/ 32 w 41"/>
                <a:gd name="T49" fmla="*/ 11 h 42"/>
                <a:gd name="T50" fmla="*/ 30 w 41"/>
                <a:gd name="T51" fmla="*/ 18 h 42"/>
                <a:gd name="T52" fmla="*/ 22 w 41"/>
                <a:gd name="T53" fmla="*/ 22 h 42"/>
                <a:gd name="T54" fmla="*/ 31 w 41"/>
                <a:gd name="T55" fmla="*/ 34 h 42"/>
                <a:gd name="T56" fmla="*/ 36 w 41"/>
                <a:gd name="T57" fmla="*/ 39 h 42"/>
                <a:gd name="T58" fmla="*/ 41 w 41"/>
                <a:gd name="T59" fmla="*/ 41 h 42"/>
                <a:gd name="T60" fmla="*/ 41 w 41"/>
                <a:gd name="T61" fmla="*/ 42 h 42"/>
                <a:gd name="T62" fmla="*/ 12 w 41"/>
                <a:gd name="T63" fmla="*/ 21 h 42"/>
                <a:gd name="T64" fmla="*/ 13 w 41"/>
                <a:gd name="T65" fmla="*/ 21 h 42"/>
                <a:gd name="T66" fmla="*/ 13 w 41"/>
                <a:gd name="T67" fmla="*/ 21 h 42"/>
                <a:gd name="T68" fmla="*/ 22 w 41"/>
                <a:gd name="T69" fmla="*/ 18 h 42"/>
                <a:gd name="T70" fmla="*/ 25 w 41"/>
                <a:gd name="T71" fmla="*/ 11 h 42"/>
                <a:gd name="T72" fmla="*/ 23 w 41"/>
                <a:gd name="T73" fmla="*/ 5 h 42"/>
                <a:gd name="T74" fmla="*/ 16 w 41"/>
                <a:gd name="T75" fmla="*/ 3 h 42"/>
                <a:gd name="T76" fmla="*/ 12 w 41"/>
                <a:gd name="T77" fmla="*/ 3 h 42"/>
                <a:gd name="T78" fmla="*/ 12 w 41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42">
                  <a:moveTo>
                    <a:pt x="41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4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9"/>
                    <a:pt x="13" y="40"/>
                  </a:cubicBezTo>
                  <a:cubicBezTo>
                    <a:pt x="13" y="41"/>
                    <a:pt x="14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1"/>
                    <a:pt x="25" y="1"/>
                  </a:cubicBezTo>
                  <a:cubicBezTo>
                    <a:pt x="27" y="2"/>
                    <a:pt x="29" y="3"/>
                    <a:pt x="30" y="5"/>
                  </a:cubicBezTo>
                  <a:cubicBezTo>
                    <a:pt x="32" y="7"/>
                    <a:pt x="32" y="9"/>
                    <a:pt x="32" y="11"/>
                  </a:cubicBezTo>
                  <a:cubicBezTo>
                    <a:pt x="32" y="14"/>
                    <a:pt x="32" y="16"/>
                    <a:pt x="30" y="18"/>
                  </a:cubicBezTo>
                  <a:cubicBezTo>
                    <a:pt x="28" y="20"/>
                    <a:pt x="26" y="21"/>
                    <a:pt x="22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4" y="38"/>
                    <a:pt x="36" y="39"/>
                  </a:cubicBezTo>
                  <a:cubicBezTo>
                    <a:pt x="37" y="40"/>
                    <a:pt x="39" y="41"/>
                    <a:pt x="41" y="41"/>
                  </a:cubicBezTo>
                  <a:lnTo>
                    <a:pt x="41" y="42"/>
                  </a:lnTo>
                  <a:close/>
                  <a:moveTo>
                    <a:pt x="12" y="21"/>
                  </a:moveTo>
                  <a:cubicBezTo>
                    <a:pt x="12" y="21"/>
                    <a:pt x="12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21"/>
                    <a:pt x="20" y="20"/>
                    <a:pt x="22" y="18"/>
                  </a:cubicBezTo>
                  <a:cubicBezTo>
                    <a:pt x="24" y="16"/>
                    <a:pt x="25" y="14"/>
                    <a:pt x="25" y="11"/>
                  </a:cubicBezTo>
                  <a:cubicBezTo>
                    <a:pt x="25" y="9"/>
                    <a:pt x="25" y="7"/>
                    <a:pt x="23" y="5"/>
                  </a:cubicBezTo>
                  <a:cubicBezTo>
                    <a:pt x="21" y="3"/>
                    <a:pt x="19" y="3"/>
                    <a:pt x="16" y="3"/>
                  </a:cubicBezTo>
                  <a:cubicBezTo>
                    <a:pt x="15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6" name="Freeform 33"/>
            <p:cNvSpPr>
              <a:spLocks/>
            </p:cNvSpPr>
            <p:nvPr/>
          </p:nvSpPr>
          <p:spPr bwMode="auto">
            <a:xfrm rot="20555245">
              <a:off x="4827948" y="3219557"/>
              <a:ext cx="447109" cy="349304"/>
            </a:xfrm>
            <a:custGeom>
              <a:avLst/>
              <a:gdLst>
                <a:gd name="T0" fmla="*/ 25 w 54"/>
                <a:gd name="T1" fmla="*/ 42 h 42"/>
                <a:gd name="T2" fmla="*/ 8 w 54"/>
                <a:gd name="T3" fmla="*/ 7 h 42"/>
                <a:gd name="T4" fmla="*/ 8 w 54"/>
                <a:gd name="T5" fmla="*/ 35 h 42"/>
                <a:gd name="T6" fmla="*/ 9 w 54"/>
                <a:gd name="T7" fmla="*/ 40 h 42"/>
                <a:gd name="T8" fmla="*/ 13 w 54"/>
                <a:gd name="T9" fmla="*/ 41 h 42"/>
                <a:gd name="T10" fmla="*/ 14 w 54"/>
                <a:gd name="T11" fmla="*/ 41 h 42"/>
                <a:gd name="T12" fmla="*/ 14 w 54"/>
                <a:gd name="T13" fmla="*/ 42 h 42"/>
                <a:gd name="T14" fmla="*/ 0 w 54"/>
                <a:gd name="T15" fmla="*/ 42 h 42"/>
                <a:gd name="T16" fmla="*/ 0 w 54"/>
                <a:gd name="T17" fmla="*/ 41 h 42"/>
                <a:gd name="T18" fmla="*/ 1 w 54"/>
                <a:gd name="T19" fmla="*/ 41 h 42"/>
                <a:gd name="T20" fmla="*/ 5 w 54"/>
                <a:gd name="T21" fmla="*/ 39 h 42"/>
                <a:gd name="T22" fmla="*/ 6 w 54"/>
                <a:gd name="T23" fmla="*/ 35 h 42"/>
                <a:gd name="T24" fmla="*/ 6 w 54"/>
                <a:gd name="T25" fmla="*/ 8 h 42"/>
                <a:gd name="T26" fmla="*/ 5 w 54"/>
                <a:gd name="T27" fmla="*/ 4 h 42"/>
                <a:gd name="T28" fmla="*/ 4 w 54"/>
                <a:gd name="T29" fmla="*/ 2 h 42"/>
                <a:gd name="T30" fmla="*/ 0 w 54"/>
                <a:gd name="T31" fmla="*/ 1 h 42"/>
                <a:gd name="T32" fmla="*/ 0 w 54"/>
                <a:gd name="T33" fmla="*/ 0 h 42"/>
                <a:gd name="T34" fmla="*/ 12 w 54"/>
                <a:gd name="T35" fmla="*/ 0 h 42"/>
                <a:gd name="T36" fmla="*/ 27 w 54"/>
                <a:gd name="T37" fmla="*/ 33 h 42"/>
                <a:gd name="T38" fmla="*/ 42 w 54"/>
                <a:gd name="T39" fmla="*/ 0 h 42"/>
                <a:gd name="T40" fmla="*/ 54 w 54"/>
                <a:gd name="T41" fmla="*/ 0 h 42"/>
                <a:gd name="T42" fmla="*/ 54 w 54"/>
                <a:gd name="T43" fmla="*/ 1 h 42"/>
                <a:gd name="T44" fmla="*/ 52 w 54"/>
                <a:gd name="T45" fmla="*/ 1 h 42"/>
                <a:gd name="T46" fmla="*/ 48 w 54"/>
                <a:gd name="T47" fmla="*/ 3 h 42"/>
                <a:gd name="T48" fmla="*/ 48 w 54"/>
                <a:gd name="T49" fmla="*/ 8 h 42"/>
                <a:gd name="T50" fmla="*/ 48 w 54"/>
                <a:gd name="T51" fmla="*/ 35 h 42"/>
                <a:gd name="T52" fmla="*/ 48 w 54"/>
                <a:gd name="T53" fmla="*/ 40 h 42"/>
                <a:gd name="T54" fmla="*/ 52 w 54"/>
                <a:gd name="T55" fmla="*/ 41 h 42"/>
                <a:gd name="T56" fmla="*/ 54 w 54"/>
                <a:gd name="T57" fmla="*/ 41 h 42"/>
                <a:gd name="T58" fmla="*/ 54 w 54"/>
                <a:gd name="T59" fmla="*/ 42 h 42"/>
                <a:gd name="T60" fmla="*/ 36 w 54"/>
                <a:gd name="T61" fmla="*/ 42 h 42"/>
                <a:gd name="T62" fmla="*/ 36 w 54"/>
                <a:gd name="T63" fmla="*/ 41 h 42"/>
                <a:gd name="T64" fmla="*/ 37 w 54"/>
                <a:gd name="T65" fmla="*/ 41 h 42"/>
                <a:gd name="T66" fmla="*/ 41 w 54"/>
                <a:gd name="T67" fmla="*/ 39 h 42"/>
                <a:gd name="T68" fmla="*/ 42 w 54"/>
                <a:gd name="T69" fmla="*/ 35 h 42"/>
                <a:gd name="T70" fmla="*/ 42 w 54"/>
                <a:gd name="T71" fmla="*/ 7 h 42"/>
                <a:gd name="T72" fmla="*/ 26 w 54"/>
                <a:gd name="T73" fmla="*/ 42 h 42"/>
                <a:gd name="T74" fmla="*/ 25 w 54"/>
                <a:gd name="T7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42">
                  <a:moveTo>
                    <a:pt x="25" y="42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39"/>
                    <a:pt x="9" y="40"/>
                  </a:cubicBezTo>
                  <a:cubicBezTo>
                    <a:pt x="10" y="41"/>
                    <a:pt x="11" y="41"/>
                    <a:pt x="13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5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1"/>
                    <a:pt x="49" y="2"/>
                    <a:pt x="48" y="3"/>
                  </a:cubicBezTo>
                  <a:cubicBezTo>
                    <a:pt x="48" y="4"/>
                    <a:pt x="48" y="5"/>
                    <a:pt x="48" y="8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7"/>
                    <a:pt x="48" y="39"/>
                    <a:pt x="48" y="40"/>
                  </a:cubicBezTo>
                  <a:cubicBezTo>
                    <a:pt x="49" y="41"/>
                    <a:pt x="50" y="41"/>
                    <a:pt x="52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9" y="41"/>
                    <a:pt x="40" y="40"/>
                    <a:pt x="41" y="39"/>
                  </a:cubicBezTo>
                  <a:cubicBezTo>
                    <a:pt x="41" y="39"/>
                    <a:pt x="42" y="37"/>
                    <a:pt x="42" y="3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6" y="42"/>
                    <a:pt x="26" y="42"/>
                    <a:pt x="26" y="42"/>
                  </a:cubicBezTo>
                  <a:lnTo>
                    <a:pt x="25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7" name="Freeform 34"/>
            <p:cNvSpPr>
              <a:spLocks noEditPoints="1"/>
            </p:cNvSpPr>
            <p:nvPr/>
          </p:nvSpPr>
          <p:spPr bwMode="auto">
            <a:xfrm rot="20555245">
              <a:off x="5261869" y="3087819"/>
              <a:ext cx="373755" cy="356290"/>
            </a:xfrm>
            <a:custGeom>
              <a:avLst/>
              <a:gdLst>
                <a:gd name="T0" fmla="*/ 29 w 45"/>
                <a:gd name="T1" fmla="*/ 29 h 43"/>
                <a:gd name="T2" fmla="*/ 13 w 45"/>
                <a:gd name="T3" fmla="*/ 29 h 43"/>
                <a:gd name="T4" fmla="*/ 10 w 45"/>
                <a:gd name="T5" fmla="*/ 36 h 43"/>
                <a:gd name="T6" fmla="*/ 9 w 45"/>
                <a:gd name="T7" fmla="*/ 39 h 43"/>
                <a:gd name="T8" fmla="*/ 10 w 45"/>
                <a:gd name="T9" fmla="*/ 41 h 43"/>
                <a:gd name="T10" fmla="*/ 13 w 45"/>
                <a:gd name="T11" fmla="*/ 42 h 43"/>
                <a:gd name="T12" fmla="*/ 13 w 45"/>
                <a:gd name="T13" fmla="*/ 43 h 43"/>
                <a:gd name="T14" fmla="*/ 0 w 45"/>
                <a:gd name="T15" fmla="*/ 43 h 43"/>
                <a:gd name="T16" fmla="*/ 0 w 45"/>
                <a:gd name="T17" fmla="*/ 42 h 43"/>
                <a:gd name="T18" fmla="*/ 4 w 45"/>
                <a:gd name="T19" fmla="*/ 41 h 43"/>
                <a:gd name="T20" fmla="*/ 7 w 45"/>
                <a:gd name="T21" fmla="*/ 35 h 43"/>
                <a:gd name="T22" fmla="*/ 22 w 45"/>
                <a:gd name="T23" fmla="*/ 0 h 43"/>
                <a:gd name="T24" fmla="*/ 23 w 45"/>
                <a:gd name="T25" fmla="*/ 0 h 43"/>
                <a:gd name="T26" fmla="*/ 38 w 45"/>
                <a:gd name="T27" fmla="*/ 35 h 43"/>
                <a:gd name="T28" fmla="*/ 41 w 45"/>
                <a:gd name="T29" fmla="*/ 41 h 43"/>
                <a:gd name="T30" fmla="*/ 45 w 45"/>
                <a:gd name="T31" fmla="*/ 42 h 43"/>
                <a:gd name="T32" fmla="*/ 45 w 45"/>
                <a:gd name="T33" fmla="*/ 43 h 43"/>
                <a:gd name="T34" fmla="*/ 28 w 45"/>
                <a:gd name="T35" fmla="*/ 43 h 43"/>
                <a:gd name="T36" fmla="*/ 28 w 45"/>
                <a:gd name="T37" fmla="*/ 42 h 43"/>
                <a:gd name="T38" fmla="*/ 32 w 45"/>
                <a:gd name="T39" fmla="*/ 41 h 43"/>
                <a:gd name="T40" fmla="*/ 32 w 45"/>
                <a:gd name="T41" fmla="*/ 39 h 43"/>
                <a:gd name="T42" fmla="*/ 31 w 45"/>
                <a:gd name="T43" fmla="*/ 35 h 43"/>
                <a:gd name="T44" fmla="*/ 29 w 45"/>
                <a:gd name="T45" fmla="*/ 29 h 43"/>
                <a:gd name="T46" fmla="*/ 28 w 45"/>
                <a:gd name="T47" fmla="*/ 27 h 43"/>
                <a:gd name="T48" fmla="*/ 21 w 45"/>
                <a:gd name="T49" fmla="*/ 10 h 43"/>
                <a:gd name="T50" fmla="*/ 13 w 45"/>
                <a:gd name="T51" fmla="*/ 27 h 43"/>
                <a:gd name="T52" fmla="*/ 28 w 45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3">
                  <a:moveTo>
                    <a:pt x="29" y="29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9"/>
                    <a:pt x="9" y="39"/>
                  </a:cubicBezTo>
                  <a:cubicBezTo>
                    <a:pt x="9" y="40"/>
                    <a:pt x="9" y="41"/>
                    <a:pt x="10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4" y="41"/>
                  </a:cubicBezTo>
                  <a:cubicBezTo>
                    <a:pt x="5" y="40"/>
                    <a:pt x="6" y="38"/>
                    <a:pt x="7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8"/>
                    <a:pt x="40" y="40"/>
                    <a:pt x="41" y="41"/>
                  </a:cubicBezTo>
                  <a:cubicBezTo>
                    <a:pt x="42" y="41"/>
                    <a:pt x="43" y="42"/>
                    <a:pt x="45" y="42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9" y="29"/>
                  </a:lnTo>
                  <a:close/>
                  <a:moveTo>
                    <a:pt x="28" y="27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8" name="Freeform 35"/>
            <p:cNvSpPr>
              <a:spLocks/>
            </p:cNvSpPr>
            <p:nvPr/>
          </p:nvSpPr>
          <p:spPr bwMode="auto">
            <a:xfrm rot="20555245">
              <a:off x="5621190" y="2983081"/>
              <a:ext cx="370262" cy="359783"/>
            </a:xfrm>
            <a:custGeom>
              <a:avLst/>
              <a:gdLst>
                <a:gd name="T0" fmla="*/ 0 w 45"/>
                <a:gd name="T1" fmla="*/ 0 h 43"/>
                <a:gd name="T2" fmla="*/ 11 w 45"/>
                <a:gd name="T3" fmla="*/ 0 h 43"/>
                <a:gd name="T4" fmla="*/ 36 w 45"/>
                <a:gd name="T5" fmla="*/ 32 h 43"/>
                <a:gd name="T6" fmla="*/ 36 w 45"/>
                <a:gd name="T7" fmla="*/ 8 h 43"/>
                <a:gd name="T8" fmla="*/ 36 w 45"/>
                <a:gd name="T9" fmla="*/ 3 h 43"/>
                <a:gd name="T10" fmla="*/ 32 w 45"/>
                <a:gd name="T11" fmla="*/ 1 h 43"/>
                <a:gd name="T12" fmla="*/ 31 w 45"/>
                <a:gd name="T13" fmla="*/ 1 h 43"/>
                <a:gd name="T14" fmla="*/ 31 w 45"/>
                <a:gd name="T15" fmla="*/ 0 h 43"/>
                <a:gd name="T16" fmla="*/ 45 w 45"/>
                <a:gd name="T17" fmla="*/ 0 h 43"/>
                <a:gd name="T18" fmla="*/ 45 w 45"/>
                <a:gd name="T19" fmla="*/ 1 h 43"/>
                <a:gd name="T20" fmla="*/ 44 w 45"/>
                <a:gd name="T21" fmla="*/ 1 h 43"/>
                <a:gd name="T22" fmla="*/ 40 w 45"/>
                <a:gd name="T23" fmla="*/ 3 h 43"/>
                <a:gd name="T24" fmla="*/ 39 w 45"/>
                <a:gd name="T25" fmla="*/ 8 h 43"/>
                <a:gd name="T26" fmla="*/ 39 w 45"/>
                <a:gd name="T27" fmla="*/ 43 h 43"/>
                <a:gd name="T28" fmla="*/ 38 w 45"/>
                <a:gd name="T29" fmla="*/ 43 h 43"/>
                <a:gd name="T30" fmla="*/ 10 w 45"/>
                <a:gd name="T31" fmla="*/ 9 h 43"/>
                <a:gd name="T32" fmla="*/ 10 w 45"/>
                <a:gd name="T33" fmla="*/ 35 h 43"/>
                <a:gd name="T34" fmla="*/ 11 w 45"/>
                <a:gd name="T35" fmla="*/ 40 h 43"/>
                <a:gd name="T36" fmla="*/ 15 w 45"/>
                <a:gd name="T37" fmla="*/ 41 h 43"/>
                <a:gd name="T38" fmla="*/ 16 w 45"/>
                <a:gd name="T39" fmla="*/ 41 h 43"/>
                <a:gd name="T40" fmla="*/ 16 w 45"/>
                <a:gd name="T41" fmla="*/ 42 h 43"/>
                <a:gd name="T42" fmla="*/ 2 w 45"/>
                <a:gd name="T43" fmla="*/ 42 h 43"/>
                <a:gd name="T44" fmla="*/ 2 w 45"/>
                <a:gd name="T45" fmla="*/ 41 h 43"/>
                <a:gd name="T46" fmla="*/ 3 w 45"/>
                <a:gd name="T47" fmla="*/ 41 h 43"/>
                <a:gd name="T48" fmla="*/ 7 w 45"/>
                <a:gd name="T49" fmla="*/ 39 h 43"/>
                <a:gd name="T50" fmla="*/ 8 w 45"/>
                <a:gd name="T51" fmla="*/ 35 h 43"/>
                <a:gd name="T52" fmla="*/ 8 w 45"/>
                <a:gd name="T53" fmla="*/ 6 h 43"/>
                <a:gd name="T54" fmla="*/ 5 w 45"/>
                <a:gd name="T55" fmla="*/ 3 h 43"/>
                <a:gd name="T56" fmla="*/ 2 w 45"/>
                <a:gd name="T57" fmla="*/ 2 h 43"/>
                <a:gd name="T58" fmla="*/ 0 w 45"/>
                <a:gd name="T59" fmla="*/ 1 h 43"/>
                <a:gd name="T60" fmla="*/ 0 w 45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5"/>
                    <a:pt x="36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39" y="4"/>
                    <a:pt x="39" y="5"/>
                    <a:pt x="39" y="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7"/>
                    <a:pt x="11" y="39"/>
                    <a:pt x="11" y="40"/>
                  </a:cubicBezTo>
                  <a:cubicBezTo>
                    <a:pt x="12" y="41"/>
                    <a:pt x="13" y="41"/>
                    <a:pt x="1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1"/>
                    <a:pt x="6" y="40"/>
                    <a:pt x="7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5" y="3"/>
                  </a:cubicBezTo>
                  <a:cubicBezTo>
                    <a:pt x="4" y="3"/>
                    <a:pt x="3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9" name="Freeform 36"/>
            <p:cNvSpPr>
              <a:spLocks noEditPoints="1"/>
            </p:cNvSpPr>
            <p:nvPr/>
          </p:nvSpPr>
          <p:spPr bwMode="auto">
            <a:xfrm rot="20555245">
              <a:off x="6124144" y="2823120"/>
              <a:ext cx="338825" cy="366769"/>
            </a:xfrm>
            <a:custGeom>
              <a:avLst/>
              <a:gdLst>
                <a:gd name="T0" fmla="*/ 21 w 41"/>
                <a:gd name="T1" fmla="*/ 0 h 44"/>
                <a:gd name="T2" fmla="*/ 35 w 41"/>
                <a:gd name="T3" fmla="*/ 7 h 44"/>
                <a:gd name="T4" fmla="*/ 41 w 41"/>
                <a:gd name="T5" fmla="*/ 22 h 44"/>
                <a:gd name="T6" fmla="*/ 35 w 41"/>
                <a:gd name="T7" fmla="*/ 38 h 44"/>
                <a:gd name="T8" fmla="*/ 20 w 41"/>
                <a:gd name="T9" fmla="*/ 44 h 44"/>
                <a:gd name="T10" fmla="*/ 6 w 41"/>
                <a:gd name="T11" fmla="*/ 38 h 44"/>
                <a:gd name="T12" fmla="*/ 0 w 41"/>
                <a:gd name="T13" fmla="*/ 22 h 44"/>
                <a:gd name="T14" fmla="*/ 7 w 41"/>
                <a:gd name="T15" fmla="*/ 6 h 44"/>
                <a:gd name="T16" fmla="*/ 21 w 41"/>
                <a:gd name="T17" fmla="*/ 0 h 44"/>
                <a:gd name="T18" fmla="*/ 20 w 41"/>
                <a:gd name="T19" fmla="*/ 3 h 44"/>
                <a:gd name="T20" fmla="*/ 11 w 41"/>
                <a:gd name="T21" fmla="*/ 7 h 44"/>
                <a:gd name="T22" fmla="*/ 7 w 41"/>
                <a:gd name="T23" fmla="*/ 22 h 44"/>
                <a:gd name="T24" fmla="*/ 11 w 41"/>
                <a:gd name="T25" fmla="*/ 38 h 44"/>
                <a:gd name="T26" fmla="*/ 20 w 41"/>
                <a:gd name="T27" fmla="*/ 42 h 44"/>
                <a:gd name="T28" fmla="*/ 30 w 41"/>
                <a:gd name="T29" fmla="*/ 37 h 44"/>
                <a:gd name="T30" fmla="*/ 34 w 41"/>
                <a:gd name="T31" fmla="*/ 23 h 44"/>
                <a:gd name="T32" fmla="*/ 30 w 41"/>
                <a:gd name="T33" fmla="*/ 7 h 44"/>
                <a:gd name="T34" fmla="*/ 20 w 41"/>
                <a:gd name="T3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21" y="0"/>
                  </a:moveTo>
                  <a:cubicBezTo>
                    <a:pt x="26" y="0"/>
                    <a:pt x="31" y="2"/>
                    <a:pt x="35" y="7"/>
                  </a:cubicBezTo>
                  <a:cubicBezTo>
                    <a:pt x="39" y="11"/>
                    <a:pt x="41" y="16"/>
                    <a:pt x="41" y="22"/>
                  </a:cubicBezTo>
                  <a:cubicBezTo>
                    <a:pt x="41" y="28"/>
                    <a:pt x="39" y="34"/>
                    <a:pt x="35" y="38"/>
                  </a:cubicBezTo>
                  <a:cubicBezTo>
                    <a:pt x="31" y="42"/>
                    <a:pt x="26" y="44"/>
                    <a:pt x="20" y="44"/>
                  </a:cubicBezTo>
                  <a:cubicBezTo>
                    <a:pt x="15" y="44"/>
                    <a:pt x="10" y="42"/>
                    <a:pt x="6" y="38"/>
                  </a:cubicBezTo>
                  <a:cubicBezTo>
                    <a:pt x="2" y="34"/>
                    <a:pt x="0" y="29"/>
                    <a:pt x="0" y="22"/>
                  </a:cubicBezTo>
                  <a:cubicBezTo>
                    <a:pt x="0" y="15"/>
                    <a:pt x="2" y="10"/>
                    <a:pt x="7" y="6"/>
                  </a:cubicBezTo>
                  <a:cubicBezTo>
                    <a:pt x="11" y="2"/>
                    <a:pt x="15" y="0"/>
                    <a:pt x="21" y="0"/>
                  </a:cubicBezTo>
                  <a:close/>
                  <a:moveTo>
                    <a:pt x="20" y="3"/>
                  </a:moveTo>
                  <a:cubicBezTo>
                    <a:pt x="16" y="3"/>
                    <a:pt x="13" y="4"/>
                    <a:pt x="11" y="7"/>
                  </a:cubicBezTo>
                  <a:cubicBezTo>
                    <a:pt x="8" y="10"/>
                    <a:pt x="7" y="15"/>
                    <a:pt x="7" y="22"/>
                  </a:cubicBezTo>
                  <a:cubicBezTo>
                    <a:pt x="7" y="29"/>
                    <a:pt x="8" y="34"/>
                    <a:pt x="11" y="38"/>
                  </a:cubicBezTo>
                  <a:cubicBezTo>
                    <a:pt x="14" y="40"/>
                    <a:pt x="17" y="42"/>
                    <a:pt x="20" y="42"/>
                  </a:cubicBezTo>
                  <a:cubicBezTo>
                    <a:pt x="24" y="42"/>
                    <a:pt x="27" y="40"/>
                    <a:pt x="30" y="37"/>
                  </a:cubicBezTo>
                  <a:cubicBezTo>
                    <a:pt x="32" y="34"/>
                    <a:pt x="34" y="29"/>
                    <a:pt x="34" y="23"/>
                  </a:cubicBezTo>
                  <a:cubicBezTo>
                    <a:pt x="34" y="16"/>
                    <a:pt x="32" y="10"/>
                    <a:pt x="30" y="7"/>
                  </a:cubicBezTo>
                  <a:cubicBezTo>
                    <a:pt x="27" y="4"/>
                    <a:pt x="24" y="3"/>
                    <a:pt x="2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0" name="Freeform 37"/>
            <p:cNvSpPr>
              <a:spLocks noEditPoints="1"/>
            </p:cNvSpPr>
            <p:nvPr/>
          </p:nvSpPr>
          <p:spPr bwMode="auto">
            <a:xfrm rot="20555245">
              <a:off x="6470010" y="2719907"/>
              <a:ext cx="349304" cy="349304"/>
            </a:xfrm>
            <a:custGeom>
              <a:avLst/>
              <a:gdLst>
                <a:gd name="T0" fmla="*/ 42 w 42"/>
                <a:gd name="T1" fmla="*/ 42 h 42"/>
                <a:gd name="T2" fmla="*/ 31 w 42"/>
                <a:gd name="T3" fmla="*/ 42 h 42"/>
                <a:gd name="T4" fmla="*/ 17 w 42"/>
                <a:gd name="T5" fmla="*/ 23 h 42"/>
                <a:gd name="T6" fmla="*/ 14 w 42"/>
                <a:gd name="T7" fmla="*/ 23 h 42"/>
                <a:gd name="T8" fmla="*/ 13 w 42"/>
                <a:gd name="T9" fmla="*/ 23 h 42"/>
                <a:gd name="T10" fmla="*/ 12 w 42"/>
                <a:gd name="T11" fmla="*/ 23 h 42"/>
                <a:gd name="T12" fmla="*/ 12 w 42"/>
                <a:gd name="T13" fmla="*/ 35 h 42"/>
                <a:gd name="T14" fmla="*/ 13 w 42"/>
                <a:gd name="T15" fmla="*/ 40 h 42"/>
                <a:gd name="T16" fmla="*/ 17 w 42"/>
                <a:gd name="T17" fmla="*/ 41 h 42"/>
                <a:gd name="T18" fmla="*/ 18 w 42"/>
                <a:gd name="T19" fmla="*/ 41 h 42"/>
                <a:gd name="T20" fmla="*/ 18 w 42"/>
                <a:gd name="T21" fmla="*/ 42 h 42"/>
                <a:gd name="T22" fmla="*/ 0 w 42"/>
                <a:gd name="T23" fmla="*/ 42 h 42"/>
                <a:gd name="T24" fmla="*/ 0 w 42"/>
                <a:gd name="T25" fmla="*/ 41 h 42"/>
                <a:gd name="T26" fmla="*/ 2 w 42"/>
                <a:gd name="T27" fmla="*/ 41 h 42"/>
                <a:gd name="T28" fmla="*/ 6 w 42"/>
                <a:gd name="T29" fmla="*/ 39 h 42"/>
                <a:gd name="T30" fmla="*/ 6 w 42"/>
                <a:gd name="T31" fmla="*/ 35 h 42"/>
                <a:gd name="T32" fmla="*/ 6 w 42"/>
                <a:gd name="T33" fmla="*/ 8 h 42"/>
                <a:gd name="T34" fmla="*/ 5 w 42"/>
                <a:gd name="T35" fmla="*/ 3 h 42"/>
                <a:gd name="T36" fmla="*/ 2 w 42"/>
                <a:gd name="T37" fmla="*/ 1 h 42"/>
                <a:gd name="T38" fmla="*/ 0 w 42"/>
                <a:gd name="T39" fmla="*/ 1 h 42"/>
                <a:gd name="T40" fmla="*/ 0 w 42"/>
                <a:gd name="T41" fmla="*/ 0 h 42"/>
                <a:gd name="T42" fmla="*/ 16 w 42"/>
                <a:gd name="T43" fmla="*/ 0 h 42"/>
                <a:gd name="T44" fmla="*/ 25 w 42"/>
                <a:gd name="T45" fmla="*/ 1 h 42"/>
                <a:gd name="T46" fmla="*/ 31 w 42"/>
                <a:gd name="T47" fmla="*/ 5 h 42"/>
                <a:gd name="T48" fmla="*/ 33 w 42"/>
                <a:gd name="T49" fmla="*/ 11 h 42"/>
                <a:gd name="T50" fmla="*/ 30 w 42"/>
                <a:gd name="T51" fmla="*/ 18 h 42"/>
                <a:gd name="T52" fmla="*/ 23 w 42"/>
                <a:gd name="T53" fmla="*/ 22 h 42"/>
                <a:gd name="T54" fmla="*/ 31 w 42"/>
                <a:gd name="T55" fmla="*/ 34 h 42"/>
                <a:gd name="T56" fmla="*/ 36 w 42"/>
                <a:gd name="T57" fmla="*/ 39 h 42"/>
                <a:gd name="T58" fmla="*/ 42 w 42"/>
                <a:gd name="T59" fmla="*/ 41 h 42"/>
                <a:gd name="T60" fmla="*/ 42 w 42"/>
                <a:gd name="T61" fmla="*/ 42 h 42"/>
                <a:gd name="T62" fmla="*/ 12 w 42"/>
                <a:gd name="T63" fmla="*/ 21 h 42"/>
                <a:gd name="T64" fmla="*/ 13 w 42"/>
                <a:gd name="T65" fmla="*/ 21 h 42"/>
                <a:gd name="T66" fmla="*/ 14 w 42"/>
                <a:gd name="T67" fmla="*/ 21 h 42"/>
                <a:gd name="T68" fmla="*/ 23 w 42"/>
                <a:gd name="T69" fmla="*/ 18 h 42"/>
                <a:gd name="T70" fmla="*/ 26 w 42"/>
                <a:gd name="T71" fmla="*/ 11 h 42"/>
                <a:gd name="T72" fmla="*/ 24 w 42"/>
                <a:gd name="T73" fmla="*/ 5 h 42"/>
                <a:gd name="T74" fmla="*/ 17 w 42"/>
                <a:gd name="T75" fmla="*/ 3 h 42"/>
                <a:gd name="T76" fmla="*/ 12 w 42"/>
                <a:gd name="T77" fmla="*/ 3 h 42"/>
                <a:gd name="T78" fmla="*/ 12 w 42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" h="42">
                  <a:moveTo>
                    <a:pt x="42" y="42"/>
                  </a:moveTo>
                  <a:cubicBezTo>
                    <a:pt x="31" y="42"/>
                    <a:pt x="31" y="42"/>
                    <a:pt x="31" y="4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5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13" y="23"/>
                    <a:pt x="13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3" y="39"/>
                    <a:pt x="13" y="40"/>
                  </a:cubicBezTo>
                  <a:cubicBezTo>
                    <a:pt x="14" y="41"/>
                    <a:pt x="15" y="41"/>
                    <a:pt x="17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3" y="1"/>
                    <a:pt x="25" y="1"/>
                  </a:cubicBezTo>
                  <a:cubicBezTo>
                    <a:pt x="27" y="2"/>
                    <a:pt x="29" y="3"/>
                    <a:pt x="31" y="5"/>
                  </a:cubicBezTo>
                  <a:cubicBezTo>
                    <a:pt x="32" y="7"/>
                    <a:pt x="33" y="9"/>
                    <a:pt x="33" y="11"/>
                  </a:cubicBezTo>
                  <a:cubicBezTo>
                    <a:pt x="33" y="14"/>
                    <a:pt x="32" y="16"/>
                    <a:pt x="30" y="18"/>
                  </a:cubicBezTo>
                  <a:cubicBezTo>
                    <a:pt x="29" y="20"/>
                    <a:pt x="26" y="21"/>
                    <a:pt x="23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5" y="38"/>
                    <a:pt x="36" y="39"/>
                  </a:cubicBezTo>
                  <a:cubicBezTo>
                    <a:pt x="38" y="40"/>
                    <a:pt x="40" y="41"/>
                    <a:pt x="42" y="41"/>
                  </a:cubicBezTo>
                  <a:lnTo>
                    <a:pt x="42" y="42"/>
                  </a:lnTo>
                  <a:close/>
                  <a:moveTo>
                    <a:pt x="12" y="21"/>
                  </a:move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8" y="21"/>
                    <a:pt x="21" y="20"/>
                    <a:pt x="23" y="18"/>
                  </a:cubicBezTo>
                  <a:cubicBezTo>
                    <a:pt x="25" y="16"/>
                    <a:pt x="26" y="14"/>
                    <a:pt x="26" y="11"/>
                  </a:cubicBezTo>
                  <a:cubicBezTo>
                    <a:pt x="26" y="9"/>
                    <a:pt x="25" y="7"/>
                    <a:pt x="24" y="5"/>
                  </a:cubicBezTo>
                  <a:cubicBezTo>
                    <a:pt x="22" y="3"/>
                    <a:pt x="20" y="3"/>
                    <a:pt x="17" y="3"/>
                  </a:cubicBezTo>
                  <a:cubicBezTo>
                    <a:pt x="16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1" name="Freeform 38"/>
            <p:cNvSpPr>
              <a:spLocks/>
            </p:cNvSpPr>
            <p:nvPr/>
          </p:nvSpPr>
          <p:spPr bwMode="auto">
            <a:xfrm rot="20555245">
              <a:off x="6814534" y="2643078"/>
              <a:ext cx="150201" cy="349304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1 w 18"/>
                <a:gd name="T9" fmla="*/ 41 h 42"/>
                <a:gd name="T10" fmla="*/ 5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5 w 18"/>
                <a:gd name="T17" fmla="*/ 4 h 42"/>
                <a:gd name="T18" fmla="*/ 4 w 18"/>
                <a:gd name="T19" fmla="*/ 2 h 42"/>
                <a:gd name="T20" fmla="*/ 1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6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2 w 18"/>
                <a:gd name="T39" fmla="*/ 39 h 42"/>
                <a:gd name="T40" fmla="*/ 13 w 18"/>
                <a:gd name="T41" fmla="*/ 40 h 42"/>
                <a:gd name="T42" fmla="*/ 16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3" y="2"/>
                    <a:pt x="13" y="3"/>
                  </a:cubicBezTo>
                  <a:cubicBezTo>
                    <a:pt x="12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lnTo>
                    <a:pt x="1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2" name="Freeform 39"/>
            <p:cNvSpPr>
              <a:spLocks/>
            </p:cNvSpPr>
            <p:nvPr/>
          </p:nvSpPr>
          <p:spPr bwMode="auto">
            <a:xfrm rot="20555245">
              <a:off x="6983810" y="2551866"/>
              <a:ext cx="349304" cy="366769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2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1 w 42"/>
                <a:gd name="T23" fmla="*/ 40 h 44"/>
                <a:gd name="T24" fmla="*/ 31 w 42"/>
                <a:gd name="T25" fmla="*/ 28 h 44"/>
                <a:gd name="T26" fmla="*/ 31 w 42"/>
                <a:gd name="T27" fmla="*/ 23 h 44"/>
                <a:gd name="T28" fmla="*/ 29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1 w 42"/>
                <a:gd name="T39" fmla="*/ 21 h 44"/>
                <a:gd name="T40" fmla="*/ 38 w 42"/>
                <a:gd name="T41" fmla="*/ 23 h 44"/>
                <a:gd name="T42" fmla="*/ 37 w 42"/>
                <a:gd name="T43" fmla="*/ 28 h 44"/>
                <a:gd name="T44" fmla="*/ 37 w 42"/>
                <a:gd name="T45" fmla="*/ 40 h 44"/>
                <a:gd name="T46" fmla="*/ 30 w 42"/>
                <a:gd name="T47" fmla="*/ 43 h 44"/>
                <a:gd name="T48" fmla="*/ 23 w 42"/>
                <a:gd name="T49" fmla="*/ 44 h 44"/>
                <a:gd name="T50" fmla="*/ 4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3 w 42"/>
                <a:gd name="T65" fmla="*/ 3 h 44"/>
                <a:gd name="T66" fmla="*/ 34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29" y="4"/>
                    <a:pt x="26" y="3"/>
                    <a:pt x="22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7" y="29"/>
                    <a:pt x="9" y="32"/>
                  </a:cubicBezTo>
                  <a:cubicBezTo>
                    <a:pt x="10" y="36"/>
                    <a:pt x="12" y="38"/>
                    <a:pt x="15" y="40"/>
                  </a:cubicBezTo>
                  <a:cubicBezTo>
                    <a:pt x="17" y="41"/>
                    <a:pt x="20" y="42"/>
                    <a:pt x="23" y="42"/>
                  </a:cubicBezTo>
                  <a:cubicBezTo>
                    <a:pt x="24" y="42"/>
                    <a:pt x="26" y="42"/>
                    <a:pt x="27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0" y="23"/>
                    <a:pt x="30" y="22"/>
                    <a:pt x="29" y="22"/>
                  </a:cubicBezTo>
                  <a:cubicBezTo>
                    <a:pt x="29" y="22"/>
                    <a:pt x="27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7" y="24"/>
                    <a:pt x="37" y="25"/>
                    <a:pt x="37" y="2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5" y="42"/>
                    <a:pt x="33" y="43"/>
                    <a:pt x="30" y="43"/>
                  </a:cubicBezTo>
                  <a:cubicBezTo>
                    <a:pt x="28" y="44"/>
                    <a:pt x="25" y="44"/>
                    <a:pt x="23" y="44"/>
                  </a:cubicBezTo>
                  <a:cubicBezTo>
                    <a:pt x="15" y="44"/>
                    <a:pt x="8" y="41"/>
                    <a:pt x="4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4" y="8"/>
                    <a:pt x="7" y="5"/>
                    <a:pt x="11" y="3"/>
                  </a:cubicBezTo>
                  <a:cubicBezTo>
                    <a:pt x="14" y="1"/>
                    <a:pt x="17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2" y="3"/>
                    <a:pt x="33" y="3"/>
                    <a:pt x="33" y="3"/>
                  </a:cubicBezTo>
                  <a:cubicBezTo>
                    <a:pt x="34" y="3"/>
                    <a:pt x="34" y="3"/>
                    <a:pt x="34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3" name="Freeform 40"/>
            <p:cNvSpPr>
              <a:spLocks/>
            </p:cNvSpPr>
            <p:nvPr/>
          </p:nvSpPr>
          <p:spPr bwMode="auto">
            <a:xfrm rot="20555245">
              <a:off x="7337891" y="2479490"/>
              <a:ext cx="146708" cy="349304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2 w 18"/>
                <a:gd name="T9" fmla="*/ 41 h 42"/>
                <a:gd name="T10" fmla="*/ 6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6 w 18"/>
                <a:gd name="T17" fmla="*/ 4 h 42"/>
                <a:gd name="T18" fmla="*/ 5 w 18"/>
                <a:gd name="T19" fmla="*/ 2 h 42"/>
                <a:gd name="T20" fmla="*/ 2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7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3 w 18"/>
                <a:gd name="T39" fmla="*/ 39 h 42"/>
                <a:gd name="T40" fmla="*/ 14 w 18"/>
                <a:gd name="T41" fmla="*/ 40 h 42"/>
                <a:gd name="T42" fmla="*/ 17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6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"/>
                    <a:pt x="14" y="2"/>
                    <a:pt x="13" y="3"/>
                  </a:cubicBezTo>
                  <a:cubicBezTo>
                    <a:pt x="13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40"/>
                    <a:pt x="14" y="40"/>
                  </a:cubicBezTo>
                  <a:cubicBezTo>
                    <a:pt x="15" y="41"/>
                    <a:pt x="16" y="41"/>
                    <a:pt x="17" y="41"/>
                  </a:cubicBezTo>
                  <a:lnTo>
                    <a:pt x="1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4" name="Freeform 41"/>
            <p:cNvSpPr>
              <a:spLocks/>
            </p:cNvSpPr>
            <p:nvPr/>
          </p:nvSpPr>
          <p:spPr bwMode="auto">
            <a:xfrm rot="20555245">
              <a:off x="7484080" y="2397194"/>
              <a:ext cx="380741" cy="359783"/>
            </a:xfrm>
            <a:custGeom>
              <a:avLst/>
              <a:gdLst>
                <a:gd name="T0" fmla="*/ 0 w 46"/>
                <a:gd name="T1" fmla="*/ 0 h 43"/>
                <a:gd name="T2" fmla="*/ 11 w 46"/>
                <a:gd name="T3" fmla="*/ 0 h 43"/>
                <a:gd name="T4" fmla="*/ 37 w 46"/>
                <a:gd name="T5" fmla="*/ 32 h 43"/>
                <a:gd name="T6" fmla="*/ 37 w 46"/>
                <a:gd name="T7" fmla="*/ 8 h 43"/>
                <a:gd name="T8" fmla="*/ 36 w 46"/>
                <a:gd name="T9" fmla="*/ 3 h 43"/>
                <a:gd name="T10" fmla="*/ 32 w 46"/>
                <a:gd name="T11" fmla="*/ 1 h 43"/>
                <a:gd name="T12" fmla="*/ 31 w 46"/>
                <a:gd name="T13" fmla="*/ 1 h 43"/>
                <a:gd name="T14" fmla="*/ 31 w 46"/>
                <a:gd name="T15" fmla="*/ 0 h 43"/>
                <a:gd name="T16" fmla="*/ 46 w 46"/>
                <a:gd name="T17" fmla="*/ 0 h 43"/>
                <a:gd name="T18" fmla="*/ 46 w 46"/>
                <a:gd name="T19" fmla="*/ 1 h 43"/>
                <a:gd name="T20" fmla="*/ 44 w 46"/>
                <a:gd name="T21" fmla="*/ 1 h 43"/>
                <a:gd name="T22" fmla="*/ 40 w 46"/>
                <a:gd name="T23" fmla="*/ 3 h 43"/>
                <a:gd name="T24" fmla="*/ 40 w 46"/>
                <a:gd name="T25" fmla="*/ 8 h 43"/>
                <a:gd name="T26" fmla="*/ 40 w 46"/>
                <a:gd name="T27" fmla="*/ 43 h 43"/>
                <a:gd name="T28" fmla="*/ 39 w 46"/>
                <a:gd name="T29" fmla="*/ 43 h 43"/>
                <a:gd name="T30" fmla="*/ 11 w 46"/>
                <a:gd name="T31" fmla="*/ 9 h 43"/>
                <a:gd name="T32" fmla="*/ 11 w 46"/>
                <a:gd name="T33" fmla="*/ 35 h 43"/>
                <a:gd name="T34" fmla="*/ 12 w 46"/>
                <a:gd name="T35" fmla="*/ 40 h 43"/>
                <a:gd name="T36" fmla="*/ 15 w 46"/>
                <a:gd name="T37" fmla="*/ 41 h 43"/>
                <a:gd name="T38" fmla="*/ 17 w 46"/>
                <a:gd name="T39" fmla="*/ 41 h 43"/>
                <a:gd name="T40" fmla="*/ 17 w 46"/>
                <a:gd name="T41" fmla="*/ 42 h 43"/>
                <a:gd name="T42" fmla="*/ 2 w 46"/>
                <a:gd name="T43" fmla="*/ 42 h 43"/>
                <a:gd name="T44" fmla="*/ 2 w 46"/>
                <a:gd name="T45" fmla="*/ 41 h 43"/>
                <a:gd name="T46" fmla="*/ 4 w 46"/>
                <a:gd name="T47" fmla="*/ 41 h 43"/>
                <a:gd name="T48" fmla="*/ 8 w 46"/>
                <a:gd name="T49" fmla="*/ 39 h 43"/>
                <a:gd name="T50" fmla="*/ 8 w 46"/>
                <a:gd name="T51" fmla="*/ 35 h 43"/>
                <a:gd name="T52" fmla="*/ 8 w 46"/>
                <a:gd name="T53" fmla="*/ 6 h 43"/>
                <a:gd name="T54" fmla="*/ 6 w 46"/>
                <a:gd name="T55" fmla="*/ 3 h 43"/>
                <a:gd name="T56" fmla="*/ 3 w 46"/>
                <a:gd name="T57" fmla="*/ 2 h 43"/>
                <a:gd name="T58" fmla="*/ 0 w 46"/>
                <a:gd name="T59" fmla="*/ 1 h 43"/>
                <a:gd name="T60" fmla="*/ 0 w 46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5"/>
                    <a:pt x="37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40" y="4"/>
                    <a:pt x="40" y="5"/>
                    <a:pt x="40" y="8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7"/>
                    <a:pt x="11" y="39"/>
                    <a:pt x="12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6" y="41"/>
                    <a:pt x="7" y="40"/>
                    <a:pt x="8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6" y="3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5" name="Freeform 42"/>
            <p:cNvSpPr>
              <a:spLocks noEditPoints="1"/>
            </p:cNvSpPr>
            <p:nvPr/>
          </p:nvSpPr>
          <p:spPr bwMode="auto">
            <a:xfrm rot="20555245">
              <a:off x="7851826" y="2277194"/>
              <a:ext cx="363276" cy="356290"/>
            </a:xfrm>
            <a:custGeom>
              <a:avLst/>
              <a:gdLst>
                <a:gd name="T0" fmla="*/ 28 w 44"/>
                <a:gd name="T1" fmla="*/ 29 h 43"/>
                <a:gd name="T2" fmla="*/ 12 w 44"/>
                <a:gd name="T3" fmla="*/ 29 h 43"/>
                <a:gd name="T4" fmla="*/ 9 w 44"/>
                <a:gd name="T5" fmla="*/ 36 h 43"/>
                <a:gd name="T6" fmla="*/ 8 w 44"/>
                <a:gd name="T7" fmla="*/ 39 h 43"/>
                <a:gd name="T8" fmla="*/ 9 w 44"/>
                <a:gd name="T9" fmla="*/ 41 h 43"/>
                <a:gd name="T10" fmla="*/ 13 w 44"/>
                <a:gd name="T11" fmla="*/ 42 h 43"/>
                <a:gd name="T12" fmla="*/ 13 w 44"/>
                <a:gd name="T13" fmla="*/ 43 h 43"/>
                <a:gd name="T14" fmla="*/ 0 w 44"/>
                <a:gd name="T15" fmla="*/ 43 h 43"/>
                <a:gd name="T16" fmla="*/ 0 w 44"/>
                <a:gd name="T17" fmla="*/ 42 h 43"/>
                <a:gd name="T18" fmla="*/ 3 w 44"/>
                <a:gd name="T19" fmla="*/ 41 h 43"/>
                <a:gd name="T20" fmla="*/ 7 w 44"/>
                <a:gd name="T21" fmla="*/ 35 h 43"/>
                <a:gd name="T22" fmla="*/ 21 w 44"/>
                <a:gd name="T23" fmla="*/ 0 h 43"/>
                <a:gd name="T24" fmla="*/ 23 w 44"/>
                <a:gd name="T25" fmla="*/ 0 h 43"/>
                <a:gd name="T26" fmla="*/ 37 w 44"/>
                <a:gd name="T27" fmla="*/ 35 h 43"/>
                <a:gd name="T28" fmla="*/ 40 w 44"/>
                <a:gd name="T29" fmla="*/ 41 h 43"/>
                <a:gd name="T30" fmla="*/ 44 w 44"/>
                <a:gd name="T31" fmla="*/ 42 h 43"/>
                <a:gd name="T32" fmla="*/ 44 w 44"/>
                <a:gd name="T33" fmla="*/ 43 h 43"/>
                <a:gd name="T34" fmla="*/ 28 w 44"/>
                <a:gd name="T35" fmla="*/ 43 h 43"/>
                <a:gd name="T36" fmla="*/ 28 w 44"/>
                <a:gd name="T37" fmla="*/ 42 h 43"/>
                <a:gd name="T38" fmla="*/ 31 w 44"/>
                <a:gd name="T39" fmla="*/ 41 h 43"/>
                <a:gd name="T40" fmla="*/ 32 w 44"/>
                <a:gd name="T41" fmla="*/ 39 h 43"/>
                <a:gd name="T42" fmla="*/ 31 w 44"/>
                <a:gd name="T43" fmla="*/ 35 h 43"/>
                <a:gd name="T44" fmla="*/ 28 w 44"/>
                <a:gd name="T45" fmla="*/ 29 h 43"/>
                <a:gd name="T46" fmla="*/ 27 w 44"/>
                <a:gd name="T47" fmla="*/ 27 h 43"/>
                <a:gd name="T48" fmla="*/ 20 w 44"/>
                <a:gd name="T49" fmla="*/ 10 h 43"/>
                <a:gd name="T50" fmla="*/ 13 w 44"/>
                <a:gd name="T51" fmla="*/ 27 h 43"/>
                <a:gd name="T52" fmla="*/ 27 w 44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43">
                  <a:moveTo>
                    <a:pt x="28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8" y="39"/>
                    <a:pt x="8" y="39"/>
                  </a:cubicBezTo>
                  <a:cubicBezTo>
                    <a:pt x="8" y="40"/>
                    <a:pt x="9" y="41"/>
                    <a:pt x="9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3" y="41"/>
                  </a:cubicBezTo>
                  <a:cubicBezTo>
                    <a:pt x="4" y="40"/>
                    <a:pt x="6" y="38"/>
                    <a:pt x="7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8" y="38"/>
                    <a:pt x="39" y="40"/>
                    <a:pt x="40" y="41"/>
                  </a:cubicBezTo>
                  <a:cubicBezTo>
                    <a:pt x="41" y="41"/>
                    <a:pt x="43" y="42"/>
                    <a:pt x="44" y="42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31" y="42"/>
                    <a:pt x="31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8" y="29"/>
                  </a:lnTo>
                  <a:close/>
                  <a:moveTo>
                    <a:pt x="27" y="27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6" name="Freeform 43"/>
            <p:cNvSpPr>
              <a:spLocks/>
            </p:cNvSpPr>
            <p:nvPr/>
          </p:nvSpPr>
          <p:spPr bwMode="auto">
            <a:xfrm rot="20555245">
              <a:off x="8217686" y="2180014"/>
              <a:ext cx="296908" cy="349304"/>
            </a:xfrm>
            <a:custGeom>
              <a:avLst/>
              <a:gdLst>
                <a:gd name="T0" fmla="*/ 35 w 36"/>
                <a:gd name="T1" fmla="*/ 31 h 42"/>
                <a:gd name="T2" fmla="*/ 36 w 36"/>
                <a:gd name="T3" fmla="*/ 31 h 42"/>
                <a:gd name="T4" fmla="*/ 33 w 36"/>
                <a:gd name="T5" fmla="*/ 42 h 42"/>
                <a:gd name="T6" fmla="*/ 0 w 36"/>
                <a:gd name="T7" fmla="*/ 42 h 42"/>
                <a:gd name="T8" fmla="*/ 0 w 36"/>
                <a:gd name="T9" fmla="*/ 41 h 42"/>
                <a:gd name="T10" fmla="*/ 2 w 36"/>
                <a:gd name="T11" fmla="*/ 41 h 42"/>
                <a:gd name="T12" fmla="*/ 6 w 36"/>
                <a:gd name="T13" fmla="*/ 39 h 42"/>
                <a:gd name="T14" fmla="*/ 6 w 36"/>
                <a:gd name="T15" fmla="*/ 35 h 42"/>
                <a:gd name="T16" fmla="*/ 6 w 36"/>
                <a:gd name="T17" fmla="*/ 8 h 42"/>
                <a:gd name="T18" fmla="*/ 5 w 36"/>
                <a:gd name="T19" fmla="*/ 3 h 42"/>
                <a:gd name="T20" fmla="*/ 2 w 36"/>
                <a:gd name="T21" fmla="*/ 1 h 42"/>
                <a:gd name="T22" fmla="*/ 0 w 36"/>
                <a:gd name="T23" fmla="*/ 1 h 42"/>
                <a:gd name="T24" fmla="*/ 0 w 36"/>
                <a:gd name="T25" fmla="*/ 0 h 42"/>
                <a:gd name="T26" fmla="*/ 19 w 36"/>
                <a:gd name="T27" fmla="*/ 0 h 42"/>
                <a:gd name="T28" fmla="*/ 19 w 36"/>
                <a:gd name="T29" fmla="*/ 1 h 42"/>
                <a:gd name="T30" fmla="*/ 14 w 36"/>
                <a:gd name="T31" fmla="*/ 2 h 42"/>
                <a:gd name="T32" fmla="*/ 13 w 36"/>
                <a:gd name="T33" fmla="*/ 4 h 42"/>
                <a:gd name="T34" fmla="*/ 12 w 36"/>
                <a:gd name="T35" fmla="*/ 8 h 42"/>
                <a:gd name="T36" fmla="*/ 12 w 36"/>
                <a:gd name="T37" fmla="*/ 35 h 42"/>
                <a:gd name="T38" fmla="*/ 13 w 36"/>
                <a:gd name="T39" fmla="*/ 38 h 42"/>
                <a:gd name="T40" fmla="*/ 14 w 36"/>
                <a:gd name="T41" fmla="*/ 39 h 42"/>
                <a:gd name="T42" fmla="*/ 19 w 36"/>
                <a:gd name="T43" fmla="*/ 39 h 42"/>
                <a:gd name="T44" fmla="*/ 22 w 36"/>
                <a:gd name="T45" fmla="*/ 39 h 42"/>
                <a:gd name="T46" fmla="*/ 28 w 36"/>
                <a:gd name="T47" fmla="*/ 39 h 42"/>
                <a:gd name="T48" fmla="*/ 32 w 36"/>
                <a:gd name="T49" fmla="*/ 36 h 42"/>
                <a:gd name="T50" fmla="*/ 35 w 36"/>
                <a:gd name="T51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42">
                  <a:moveTo>
                    <a:pt x="35" y="31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5" y="2"/>
                    <a:pt x="14" y="2"/>
                  </a:cubicBezTo>
                  <a:cubicBezTo>
                    <a:pt x="14" y="3"/>
                    <a:pt x="13" y="3"/>
                    <a:pt x="13" y="4"/>
                  </a:cubicBezTo>
                  <a:cubicBezTo>
                    <a:pt x="12" y="4"/>
                    <a:pt x="12" y="6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8"/>
                    <a:pt x="13" y="38"/>
                  </a:cubicBezTo>
                  <a:cubicBezTo>
                    <a:pt x="13" y="39"/>
                    <a:pt x="13" y="39"/>
                    <a:pt x="14" y="39"/>
                  </a:cubicBezTo>
                  <a:cubicBezTo>
                    <a:pt x="14" y="39"/>
                    <a:pt x="16" y="39"/>
                    <a:pt x="19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5" y="39"/>
                    <a:pt x="27" y="39"/>
                    <a:pt x="28" y="39"/>
                  </a:cubicBezTo>
                  <a:cubicBezTo>
                    <a:pt x="30" y="38"/>
                    <a:pt x="31" y="37"/>
                    <a:pt x="32" y="36"/>
                  </a:cubicBezTo>
                  <a:cubicBezTo>
                    <a:pt x="33" y="35"/>
                    <a:pt x="34" y="33"/>
                    <a:pt x="3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54" name="Ellipse 53"/>
          <p:cNvSpPr/>
          <p:nvPr/>
        </p:nvSpPr>
        <p:spPr>
          <a:xfrm>
            <a:off x="10974353" y="458297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Gerader Verbinder 54"/>
          <p:cNvCxnSpPr/>
          <p:nvPr/>
        </p:nvCxnSpPr>
        <p:spPr>
          <a:xfrm flipH="1">
            <a:off x="8322740" y="537671"/>
            <a:ext cx="2748486" cy="63504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11736423" y="1239838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1" name="Gerader Verbinder 60"/>
          <p:cNvCxnSpPr/>
          <p:nvPr/>
        </p:nvCxnSpPr>
        <p:spPr>
          <a:xfrm flipH="1" flipV="1">
            <a:off x="11071226" y="537672"/>
            <a:ext cx="754097" cy="7910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/>
          <p:cNvSpPr/>
          <p:nvPr/>
        </p:nvSpPr>
        <p:spPr>
          <a:xfrm>
            <a:off x="10340975" y="1451769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Ellipse 67"/>
          <p:cNvSpPr/>
          <p:nvPr/>
        </p:nvSpPr>
        <p:spPr>
          <a:xfrm>
            <a:off x="9640159" y="1965119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Ellipse 68"/>
          <p:cNvSpPr/>
          <p:nvPr/>
        </p:nvSpPr>
        <p:spPr>
          <a:xfrm>
            <a:off x="10488564" y="2329382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0" name="Gerader Verbinder 69"/>
          <p:cNvCxnSpPr>
            <a:endCxn id="68" idx="3"/>
          </p:cNvCxnSpPr>
          <p:nvPr/>
        </p:nvCxnSpPr>
        <p:spPr>
          <a:xfrm flipH="1">
            <a:off x="9666197" y="1558406"/>
            <a:ext cx="724910" cy="5584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 flipV="1">
            <a:off x="8091197" y="2054019"/>
            <a:ext cx="1620077" cy="58854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/>
          <p:cNvCxnSpPr/>
          <p:nvPr/>
        </p:nvCxnSpPr>
        <p:spPr>
          <a:xfrm>
            <a:off x="9721851" y="2036282"/>
            <a:ext cx="858976" cy="39973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8"/>
          <p:cNvCxnSpPr/>
          <p:nvPr/>
        </p:nvCxnSpPr>
        <p:spPr>
          <a:xfrm flipH="1">
            <a:off x="8467256" y="2961706"/>
            <a:ext cx="1624663" cy="11724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/>
          <p:cNvSpPr/>
          <p:nvPr/>
        </p:nvSpPr>
        <p:spPr>
          <a:xfrm>
            <a:off x="10009602" y="2870220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9" name="Grafik 48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6" t="35630" r="57563" b="42909"/>
          <a:stretch/>
        </p:blipFill>
        <p:spPr>
          <a:xfrm>
            <a:off x="7426570" y="2132448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50" name="Grafik 4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t="46265" r="64961" b="37756"/>
          <a:stretch/>
        </p:blipFill>
        <p:spPr>
          <a:xfrm>
            <a:off x="7977476" y="3609880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53" name="Grafik 5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5" t="11021" r="33205" b="54459"/>
          <a:stretch/>
        </p:blipFill>
        <p:spPr>
          <a:xfrm>
            <a:off x="7632352" y="655015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sp>
        <p:nvSpPr>
          <p:cNvPr id="57" name="Textfeld 56"/>
          <p:cNvSpPr txBox="1"/>
          <p:nvPr/>
        </p:nvSpPr>
        <p:spPr>
          <a:xfrm>
            <a:off x="422948" y="1336599"/>
            <a:ext cx="6534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BDA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TRAINING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422948" y="2436018"/>
            <a:ext cx="6254948" cy="205978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Ober- &amp; Unterlidstraffung</a:t>
            </a:r>
          </a:p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Zornesfalte &amp; Stirnfalten</a:t>
            </a:r>
          </a:p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Krähenfüße &amp; Hautmakel</a:t>
            </a:r>
          </a:p>
        </p:txBody>
      </p:sp>
    </p:spTree>
    <p:extLst>
      <p:ext uri="{BB962C8B-B14F-4D97-AF65-F5344CB8AC3E}">
        <p14:creationId xmlns:p14="http://schemas.microsoft.com/office/powerpoint/2010/main" val="3243556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67" grpId="0" animBg="1"/>
      <p:bldP spid="68" grpId="0" animBg="1"/>
      <p:bldP spid="69" grpId="0" animBg="1"/>
      <p:bldP spid="90" grpId="0" animBg="1"/>
      <p:bldP spid="57" grpId="0"/>
      <p:bldP spid="7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feld 48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TRAINING – KURSINHALTE</a:t>
            </a:r>
          </a:p>
          <a:p>
            <a:pPr algn="just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Einsatz von Plasma in der ästhetischen Kosmetik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Weiterführende Informationen über die Wirkungsweise und Anwendungsgebiete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Kontraindikationen, Risiken &amp; Nebenwirkungen – Was ist zu beachten?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Entzündungen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Hygiene am Arbeitsplatz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führe ich ein Beratungsgespräch?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Anwendungsablauf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Dermatologie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Nachsorge und korrekte Aufklärung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Preisempfehlung &amp; Zeitmanagement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Arbeiten an Modellen</a:t>
            </a:r>
          </a:p>
        </p:txBody>
      </p:sp>
    </p:spTree>
    <p:extLst>
      <p:ext uri="{BB962C8B-B14F-4D97-AF65-F5344CB8AC3E}">
        <p14:creationId xmlns:p14="http://schemas.microsoft.com/office/powerpoint/2010/main" val="167918107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7" name="Bildmotiv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9" name="Gerader Verbinder 88"/>
          <p:cNvCxnSpPr/>
          <p:nvPr/>
        </p:nvCxnSpPr>
        <p:spPr>
          <a:xfrm flipH="1" flipV="1">
            <a:off x="8270132" y="3278231"/>
            <a:ext cx="1319269" cy="6655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/>
          <p:cNvSpPr/>
          <p:nvPr/>
        </p:nvSpPr>
        <p:spPr>
          <a:xfrm>
            <a:off x="10804562" y="3825530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/>
          <p:cNvSpPr/>
          <p:nvPr/>
        </p:nvSpPr>
        <p:spPr>
          <a:xfrm>
            <a:off x="10231437" y="4652901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/>
          <p:cNvSpPr/>
          <p:nvPr/>
        </p:nvSpPr>
        <p:spPr>
          <a:xfrm>
            <a:off x="11272182" y="4278927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4" name="Gerader Verbinder 93"/>
          <p:cNvCxnSpPr/>
          <p:nvPr/>
        </p:nvCxnSpPr>
        <p:spPr>
          <a:xfrm flipH="1" flipV="1">
            <a:off x="8634414" y="4570240"/>
            <a:ext cx="1685924" cy="1631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/>
          <p:cNvCxnSpPr/>
          <p:nvPr/>
        </p:nvCxnSpPr>
        <p:spPr>
          <a:xfrm flipH="1">
            <a:off x="10320338" y="4376273"/>
            <a:ext cx="1046457" cy="3570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/>
          <p:cNvSpPr/>
          <p:nvPr/>
        </p:nvSpPr>
        <p:spPr>
          <a:xfrm>
            <a:off x="10434589" y="5842967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Ellipse 102"/>
          <p:cNvSpPr/>
          <p:nvPr/>
        </p:nvSpPr>
        <p:spPr>
          <a:xfrm>
            <a:off x="11736423" y="5665167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4" name="Gerader Verbinder 103"/>
          <p:cNvCxnSpPr/>
          <p:nvPr/>
        </p:nvCxnSpPr>
        <p:spPr>
          <a:xfrm flipH="1" flipV="1">
            <a:off x="9310555" y="5767050"/>
            <a:ext cx="1208220" cy="1648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 flipH="1">
            <a:off x="10499658" y="5746059"/>
            <a:ext cx="1325665" cy="1890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k 4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t="58957" r="52399" b="12735"/>
          <a:stretch/>
        </p:blipFill>
        <p:spPr>
          <a:xfrm>
            <a:off x="7773191" y="2765951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51" name="Grafik 50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t="56820" r="53163" b="26708"/>
          <a:stretch/>
        </p:blipFill>
        <p:spPr>
          <a:xfrm>
            <a:off x="8149582" y="4070449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pic>
        <p:nvPicPr>
          <p:cNvPr id="52" name="Grafik 5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8" t="75623" r="38838" b="323"/>
          <a:stretch/>
        </p:blipFill>
        <p:spPr>
          <a:xfrm>
            <a:off x="8780809" y="5268962"/>
            <a:ext cx="1035398" cy="1035398"/>
          </a:xfrm>
          <a:prstGeom prst="ellipse">
            <a:avLst/>
          </a:prstGeom>
          <a:ln w="38100" cap="rnd">
            <a:solidFill>
              <a:srgbClr val="C7AA62"/>
            </a:solidFill>
          </a:ln>
          <a:effectLst/>
        </p:spPr>
      </p:pic>
      <p:sp>
        <p:nvSpPr>
          <p:cNvPr id="129" name="Ellipse 128"/>
          <p:cNvSpPr/>
          <p:nvPr/>
        </p:nvSpPr>
        <p:spPr>
          <a:xfrm>
            <a:off x="9492897" y="3834446"/>
            <a:ext cx="177800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0" name="Gerader Verbinder 129"/>
          <p:cNvCxnSpPr/>
          <p:nvPr/>
        </p:nvCxnSpPr>
        <p:spPr>
          <a:xfrm flipH="1">
            <a:off x="9586726" y="3914430"/>
            <a:ext cx="1306736" cy="1640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uppieren 130"/>
          <p:cNvGrpSpPr/>
          <p:nvPr/>
        </p:nvGrpSpPr>
        <p:grpSpPr>
          <a:xfrm>
            <a:off x="60499" y="1385704"/>
            <a:ext cx="8684980" cy="4386013"/>
            <a:chOff x="-86993" y="1469332"/>
            <a:chExt cx="8684980" cy="4386013"/>
          </a:xfrm>
          <a:solidFill>
            <a:srgbClr val="FFFFFF">
              <a:alpha val="5098"/>
            </a:srgbClr>
          </a:solidFill>
        </p:grpSpPr>
        <p:sp>
          <p:nvSpPr>
            <p:cNvPr id="132" name="Freeform 5"/>
            <p:cNvSpPr>
              <a:spLocks/>
            </p:cNvSpPr>
            <p:nvPr/>
          </p:nvSpPr>
          <p:spPr bwMode="auto">
            <a:xfrm rot="20555245">
              <a:off x="1321170" y="1873057"/>
              <a:ext cx="1739533" cy="1281945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3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3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3" name="Freeform 6"/>
            <p:cNvSpPr>
              <a:spLocks/>
            </p:cNvSpPr>
            <p:nvPr/>
          </p:nvSpPr>
          <p:spPr bwMode="auto">
            <a:xfrm rot="20555245">
              <a:off x="1907853" y="1689608"/>
              <a:ext cx="1736040" cy="1281945"/>
            </a:xfrm>
            <a:custGeom>
              <a:avLst/>
              <a:gdLst>
                <a:gd name="T0" fmla="*/ 132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2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2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2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4" name="Freeform 7"/>
            <p:cNvSpPr>
              <a:spLocks/>
            </p:cNvSpPr>
            <p:nvPr/>
          </p:nvSpPr>
          <p:spPr bwMode="auto">
            <a:xfrm rot="20555245">
              <a:off x="2481043" y="1509295"/>
              <a:ext cx="1739533" cy="1281945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5" name="Freeform 8"/>
            <p:cNvSpPr>
              <a:spLocks/>
            </p:cNvSpPr>
            <p:nvPr/>
          </p:nvSpPr>
          <p:spPr bwMode="auto">
            <a:xfrm rot="20555245">
              <a:off x="-86993" y="4573400"/>
              <a:ext cx="1739533" cy="1281945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6" name="Freeform 9"/>
            <p:cNvSpPr>
              <a:spLocks/>
            </p:cNvSpPr>
            <p:nvPr/>
          </p:nvSpPr>
          <p:spPr bwMode="auto">
            <a:xfrm rot="20555245">
              <a:off x="499690" y="4389951"/>
              <a:ext cx="1736040" cy="1281945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7" name="Freeform 10"/>
            <p:cNvSpPr>
              <a:spLocks/>
            </p:cNvSpPr>
            <p:nvPr/>
          </p:nvSpPr>
          <p:spPr bwMode="auto">
            <a:xfrm rot="20555245">
              <a:off x="1082959" y="4207024"/>
              <a:ext cx="1736040" cy="1281945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8" name="Freeform 11"/>
            <p:cNvSpPr>
              <a:spLocks/>
            </p:cNvSpPr>
            <p:nvPr/>
          </p:nvSpPr>
          <p:spPr bwMode="auto">
            <a:xfrm rot="20555245">
              <a:off x="668087" y="3586116"/>
              <a:ext cx="600803" cy="705594"/>
            </a:xfrm>
            <a:custGeom>
              <a:avLst/>
              <a:gdLst>
                <a:gd name="T0" fmla="*/ 71 w 73"/>
                <a:gd name="T1" fmla="*/ 61 h 85"/>
                <a:gd name="T2" fmla="*/ 73 w 73"/>
                <a:gd name="T3" fmla="*/ 62 h 85"/>
                <a:gd name="T4" fmla="*/ 66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4 w 73"/>
                <a:gd name="T11" fmla="*/ 82 h 85"/>
                <a:gd name="T12" fmla="*/ 11 w 73"/>
                <a:gd name="T13" fmla="*/ 79 h 85"/>
                <a:gd name="T14" fmla="*/ 13 w 73"/>
                <a:gd name="T15" fmla="*/ 70 h 85"/>
                <a:gd name="T16" fmla="*/ 13 w 73"/>
                <a:gd name="T17" fmla="*/ 15 h 85"/>
                <a:gd name="T18" fmla="*/ 11 w 73"/>
                <a:gd name="T19" fmla="*/ 5 h 85"/>
                <a:gd name="T20" fmla="*/ 4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9 w 73"/>
                <a:gd name="T27" fmla="*/ 0 h 85"/>
                <a:gd name="T28" fmla="*/ 39 w 73"/>
                <a:gd name="T29" fmla="*/ 2 h 85"/>
                <a:gd name="T30" fmla="*/ 29 w 73"/>
                <a:gd name="T31" fmla="*/ 3 h 85"/>
                <a:gd name="T32" fmla="*/ 26 w 73"/>
                <a:gd name="T33" fmla="*/ 7 h 85"/>
                <a:gd name="T34" fmla="*/ 25 w 73"/>
                <a:gd name="T35" fmla="*/ 16 h 85"/>
                <a:gd name="T36" fmla="*/ 25 w 73"/>
                <a:gd name="T37" fmla="*/ 70 h 85"/>
                <a:gd name="T38" fmla="*/ 26 w 73"/>
                <a:gd name="T39" fmla="*/ 77 h 85"/>
                <a:gd name="T40" fmla="*/ 28 w 73"/>
                <a:gd name="T41" fmla="*/ 79 h 85"/>
                <a:gd name="T42" fmla="*/ 38 w 73"/>
                <a:gd name="T43" fmla="*/ 79 h 85"/>
                <a:gd name="T44" fmla="*/ 44 w 73"/>
                <a:gd name="T45" fmla="*/ 79 h 85"/>
                <a:gd name="T46" fmla="*/ 58 w 73"/>
                <a:gd name="T47" fmla="*/ 78 h 85"/>
                <a:gd name="T48" fmla="*/ 65 w 73"/>
                <a:gd name="T49" fmla="*/ 73 h 85"/>
                <a:gd name="T50" fmla="*/ 71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1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3" y="74"/>
                    <a:pt x="13" y="7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9"/>
                    <a:pt x="12" y="6"/>
                    <a:pt x="11" y="5"/>
                  </a:cubicBezTo>
                  <a:cubicBezTo>
                    <a:pt x="9" y="3"/>
                    <a:pt x="7" y="2"/>
                    <a:pt x="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4" y="2"/>
                    <a:pt x="31" y="2"/>
                    <a:pt x="29" y="3"/>
                  </a:cubicBezTo>
                  <a:cubicBezTo>
                    <a:pt x="28" y="4"/>
                    <a:pt x="26" y="5"/>
                    <a:pt x="26" y="7"/>
                  </a:cubicBezTo>
                  <a:cubicBezTo>
                    <a:pt x="25" y="8"/>
                    <a:pt x="25" y="11"/>
                    <a:pt x="25" y="16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5" y="73"/>
                    <a:pt x="25" y="75"/>
                    <a:pt x="26" y="77"/>
                  </a:cubicBezTo>
                  <a:cubicBezTo>
                    <a:pt x="26" y="78"/>
                    <a:pt x="27" y="78"/>
                    <a:pt x="28" y="79"/>
                  </a:cubicBezTo>
                  <a:cubicBezTo>
                    <a:pt x="29" y="79"/>
                    <a:pt x="32" y="79"/>
                    <a:pt x="38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50" y="79"/>
                    <a:pt x="55" y="79"/>
                    <a:pt x="58" y="78"/>
                  </a:cubicBezTo>
                  <a:cubicBezTo>
                    <a:pt x="60" y="77"/>
                    <a:pt x="63" y="75"/>
                    <a:pt x="65" y="73"/>
                  </a:cubicBezTo>
                  <a:cubicBezTo>
                    <a:pt x="67" y="70"/>
                    <a:pt x="69" y="66"/>
                    <a:pt x="7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9" name="Freeform 12"/>
            <p:cNvSpPr>
              <a:spLocks/>
            </p:cNvSpPr>
            <p:nvPr/>
          </p:nvSpPr>
          <p:spPr bwMode="auto">
            <a:xfrm rot="20555245">
              <a:off x="1304720" y="3627131"/>
              <a:ext cx="527449" cy="492518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6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4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1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7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8" y="5"/>
                    <a:pt x="8" y="4"/>
                    <a:pt x="6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0" name="Freeform 13"/>
            <p:cNvSpPr>
              <a:spLocks/>
            </p:cNvSpPr>
            <p:nvPr/>
          </p:nvSpPr>
          <p:spPr bwMode="auto">
            <a:xfrm rot="20555245">
              <a:off x="1823655" y="3467964"/>
              <a:ext cx="502998" cy="482039"/>
            </a:xfrm>
            <a:custGeom>
              <a:avLst/>
              <a:gdLst>
                <a:gd name="T0" fmla="*/ 0 w 61"/>
                <a:gd name="T1" fmla="*/ 0 h 58"/>
                <a:gd name="T2" fmla="*/ 27 w 61"/>
                <a:gd name="T3" fmla="*/ 0 h 58"/>
                <a:gd name="T4" fmla="*/ 27 w 61"/>
                <a:gd name="T5" fmla="*/ 3 h 58"/>
                <a:gd name="T6" fmla="*/ 23 w 61"/>
                <a:gd name="T7" fmla="*/ 3 h 58"/>
                <a:gd name="T8" fmla="*/ 22 w 61"/>
                <a:gd name="T9" fmla="*/ 6 h 58"/>
                <a:gd name="T10" fmla="*/ 24 w 61"/>
                <a:gd name="T11" fmla="*/ 10 h 58"/>
                <a:gd name="T12" fmla="*/ 26 w 61"/>
                <a:gd name="T13" fmla="*/ 14 h 58"/>
                <a:gd name="T14" fmla="*/ 30 w 61"/>
                <a:gd name="T15" fmla="*/ 20 h 58"/>
                <a:gd name="T16" fmla="*/ 35 w 61"/>
                <a:gd name="T17" fmla="*/ 14 h 58"/>
                <a:gd name="T18" fmla="*/ 40 w 61"/>
                <a:gd name="T19" fmla="*/ 6 h 58"/>
                <a:gd name="T20" fmla="*/ 39 w 61"/>
                <a:gd name="T21" fmla="*/ 4 h 58"/>
                <a:gd name="T22" fmla="*/ 35 w 61"/>
                <a:gd name="T23" fmla="*/ 3 h 58"/>
                <a:gd name="T24" fmla="*/ 35 w 61"/>
                <a:gd name="T25" fmla="*/ 0 h 58"/>
                <a:gd name="T26" fmla="*/ 55 w 61"/>
                <a:gd name="T27" fmla="*/ 0 h 58"/>
                <a:gd name="T28" fmla="*/ 55 w 61"/>
                <a:gd name="T29" fmla="*/ 3 h 58"/>
                <a:gd name="T30" fmla="*/ 49 w 61"/>
                <a:gd name="T31" fmla="*/ 4 h 58"/>
                <a:gd name="T32" fmla="*/ 41 w 61"/>
                <a:gd name="T33" fmla="*/ 14 h 58"/>
                <a:gd name="T34" fmla="*/ 33 w 61"/>
                <a:gd name="T35" fmla="*/ 24 h 58"/>
                <a:gd name="T36" fmla="*/ 47 w 61"/>
                <a:gd name="T37" fmla="*/ 45 h 58"/>
                <a:gd name="T38" fmla="*/ 55 w 61"/>
                <a:gd name="T39" fmla="*/ 54 h 58"/>
                <a:gd name="T40" fmla="*/ 61 w 61"/>
                <a:gd name="T41" fmla="*/ 55 h 58"/>
                <a:gd name="T42" fmla="*/ 61 w 61"/>
                <a:gd name="T43" fmla="*/ 58 h 58"/>
                <a:gd name="T44" fmla="*/ 34 w 61"/>
                <a:gd name="T45" fmla="*/ 58 h 58"/>
                <a:gd name="T46" fmla="*/ 34 w 61"/>
                <a:gd name="T47" fmla="*/ 55 h 58"/>
                <a:gd name="T48" fmla="*/ 38 w 61"/>
                <a:gd name="T49" fmla="*/ 54 h 58"/>
                <a:gd name="T50" fmla="*/ 39 w 61"/>
                <a:gd name="T51" fmla="*/ 52 h 58"/>
                <a:gd name="T52" fmla="*/ 35 w 61"/>
                <a:gd name="T53" fmla="*/ 45 h 58"/>
                <a:gd name="T54" fmla="*/ 27 w 61"/>
                <a:gd name="T55" fmla="*/ 32 h 58"/>
                <a:gd name="T56" fmla="*/ 18 w 61"/>
                <a:gd name="T57" fmla="*/ 45 h 58"/>
                <a:gd name="T58" fmla="*/ 13 w 61"/>
                <a:gd name="T59" fmla="*/ 51 h 58"/>
                <a:gd name="T60" fmla="*/ 15 w 61"/>
                <a:gd name="T61" fmla="*/ 54 h 58"/>
                <a:gd name="T62" fmla="*/ 19 w 61"/>
                <a:gd name="T63" fmla="*/ 55 h 58"/>
                <a:gd name="T64" fmla="*/ 19 w 61"/>
                <a:gd name="T65" fmla="*/ 58 h 58"/>
                <a:gd name="T66" fmla="*/ 0 w 61"/>
                <a:gd name="T67" fmla="*/ 58 h 58"/>
                <a:gd name="T68" fmla="*/ 0 w 61"/>
                <a:gd name="T69" fmla="*/ 55 h 58"/>
                <a:gd name="T70" fmla="*/ 4 w 61"/>
                <a:gd name="T71" fmla="*/ 54 h 58"/>
                <a:gd name="T72" fmla="*/ 12 w 61"/>
                <a:gd name="T73" fmla="*/ 45 h 58"/>
                <a:gd name="T74" fmla="*/ 24 w 61"/>
                <a:gd name="T75" fmla="*/ 29 h 58"/>
                <a:gd name="T76" fmla="*/ 13 w 61"/>
                <a:gd name="T77" fmla="*/ 13 h 58"/>
                <a:gd name="T78" fmla="*/ 6 w 61"/>
                <a:gd name="T79" fmla="*/ 4 h 58"/>
                <a:gd name="T80" fmla="*/ 0 w 61"/>
                <a:gd name="T81" fmla="*/ 3 h 58"/>
                <a:gd name="T82" fmla="*/ 0 w 61"/>
                <a:gd name="T8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1" h="58">
                  <a:moveTo>
                    <a:pt x="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3" y="4"/>
                    <a:pt x="22" y="5"/>
                    <a:pt x="22" y="6"/>
                  </a:cubicBezTo>
                  <a:cubicBezTo>
                    <a:pt x="22" y="7"/>
                    <a:pt x="23" y="8"/>
                    <a:pt x="24" y="10"/>
                  </a:cubicBezTo>
                  <a:cubicBezTo>
                    <a:pt x="25" y="11"/>
                    <a:pt x="25" y="12"/>
                    <a:pt x="26" y="1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8" y="9"/>
                    <a:pt x="40" y="7"/>
                    <a:pt x="40" y="6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8" y="3"/>
                    <a:pt x="37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3"/>
                    <a:pt x="51" y="3"/>
                    <a:pt x="49" y="4"/>
                  </a:cubicBezTo>
                  <a:cubicBezTo>
                    <a:pt x="47" y="6"/>
                    <a:pt x="44" y="9"/>
                    <a:pt x="41" y="1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51" y="50"/>
                    <a:pt x="53" y="53"/>
                    <a:pt x="55" y="54"/>
                  </a:cubicBezTo>
                  <a:cubicBezTo>
                    <a:pt x="56" y="55"/>
                    <a:pt x="58" y="55"/>
                    <a:pt x="61" y="55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7" y="55"/>
                    <a:pt x="38" y="54"/>
                  </a:cubicBezTo>
                  <a:cubicBezTo>
                    <a:pt x="39" y="53"/>
                    <a:pt x="39" y="53"/>
                    <a:pt x="39" y="52"/>
                  </a:cubicBezTo>
                  <a:cubicBezTo>
                    <a:pt x="39" y="51"/>
                    <a:pt x="38" y="48"/>
                    <a:pt x="35" y="45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8"/>
                    <a:pt x="13" y="51"/>
                    <a:pt x="13" y="51"/>
                  </a:cubicBezTo>
                  <a:cubicBezTo>
                    <a:pt x="13" y="52"/>
                    <a:pt x="14" y="53"/>
                    <a:pt x="15" y="54"/>
                  </a:cubicBezTo>
                  <a:cubicBezTo>
                    <a:pt x="16" y="55"/>
                    <a:pt x="17" y="55"/>
                    <a:pt x="19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6" y="53"/>
                    <a:pt x="8" y="49"/>
                    <a:pt x="12" y="4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8"/>
                    <a:pt x="8" y="5"/>
                    <a:pt x="6" y="4"/>
                  </a:cubicBezTo>
                  <a:cubicBezTo>
                    <a:pt x="4" y="3"/>
                    <a:pt x="2" y="3"/>
                    <a:pt x="0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1" name="Freeform 14"/>
            <p:cNvSpPr>
              <a:spLocks/>
            </p:cNvSpPr>
            <p:nvPr/>
          </p:nvSpPr>
          <p:spPr bwMode="auto">
            <a:xfrm rot="20555245">
              <a:off x="2314609" y="3310407"/>
              <a:ext cx="527449" cy="492518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7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5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2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8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9" y="5"/>
                    <a:pt x="8" y="4"/>
                    <a:pt x="7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Freeform 15"/>
            <p:cNvSpPr>
              <a:spLocks/>
            </p:cNvSpPr>
            <p:nvPr/>
          </p:nvSpPr>
          <p:spPr bwMode="auto">
            <a:xfrm rot="20555245">
              <a:off x="2871399" y="3159854"/>
              <a:ext cx="328346" cy="499505"/>
            </a:xfrm>
            <a:custGeom>
              <a:avLst/>
              <a:gdLst>
                <a:gd name="T0" fmla="*/ 35 w 40"/>
                <a:gd name="T1" fmla="*/ 0 h 60"/>
                <a:gd name="T2" fmla="*/ 35 w 40"/>
                <a:gd name="T3" fmla="*/ 19 h 60"/>
                <a:gd name="T4" fmla="*/ 33 w 40"/>
                <a:gd name="T5" fmla="*/ 19 h 60"/>
                <a:gd name="T6" fmla="*/ 27 w 40"/>
                <a:gd name="T7" fmla="*/ 7 h 60"/>
                <a:gd name="T8" fmla="*/ 18 w 40"/>
                <a:gd name="T9" fmla="*/ 3 h 60"/>
                <a:gd name="T10" fmla="*/ 11 w 40"/>
                <a:gd name="T11" fmla="*/ 6 h 60"/>
                <a:gd name="T12" fmla="*/ 8 w 40"/>
                <a:gd name="T13" fmla="*/ 11 h 60"/>
                <a:gd name="T14" fmla="*/ 10 w 40"/>
                <a:gd name="T15" fmla="*/ 17 h 60"/>
                <a:gd name="T16" fmla="*/ 18 w 40"/>
                <a:gd name="T17" fmla="*/ 22 h 60"/>
                <a:gd name="T18" fmla="*/ 27 w 40"/>
                <a:gd name="T19" fmla="*/ 27 h 60"/>
                <a:gd name="T20" fmla="*/ 40 w 40"/>
                <a:gd name="T21" fmla="*/ 43 h 60"/>
                <a:gd name="T22" fmla="*/ 34 w 40"/>
                <a:gd name="T23" fmla="*/ 56 h 60"/>
                <a:gd name="T24" fmla="*/ 20 w 40"/>
                <a:gd name="T25" fmla="*/ 60 h 60"/>
                <a:gd name="T26" fmla="*/ 8 w 40"/>
                <a:gd name="T27" fmla="*/ 58 h 60"/>
                <a:gd name="T28" fmla="*/ 5 w 40"/>
                <a:gd name="T29" fmla="*/ 58 h 60"/>
                <a:gd name="T30" fmla="*/ 3 w 40"/>
                <a:gd name="T31" fmla="*/ 59 h 60"/>
                <a:gd name="T32" fmla="*/ 1 w 40"/>
                <a:gd name="T33" fmla="*/ 59 h 60"/>
                <a:gd name="T34" fmla="*/ 1 w 40"/>
                <a:gd name="T35" fmla="*/ 39 h 60"/>
                <a:gd name="T36" fmla="*/ 3 w 40"/>
                <a:gd name="T37" fmla="*/ 39 h 60"/>
                <a:gd name="T38" fmla="*/ 9 w 40"/>
                <a:gd name="T39" fmla="*/ 52 h 60"/>
                <a:gd name="T40" fmla="*/ 21 w 40"/>
                <a:gd name="T41" fmla="*/ 57 h 60"/>
                <a:gd name="T42" fmla="*/ 28 w 40"/>
                <a:gd name="T43" fmla="*/ 54 h 60"/>
                <a:gd name="T44" fmla="*/ 30 w 40"/>
                <a:gd name="T45" fmla="*/ 48 h 60"/>
                <a:gd name="T46" fmla="*/ 27 w 40"/>
                <a:gd name="T47" fmla="*/ 41 h 60"/>
                <a:gd name="T48" fmla="*/ 15 w 40"/>
                <a:gd name="T49" fmla="*/ 33 h 60"/>
                <a:gd name="T50" fmla="*/ 3 w 40"/>
                <a:gd name="T51" fmla="*/ 25 h 60"/>
                <a:gd name="T52" fmla="*/ 0 w 40"/>
                <a:gd name="T53" fmla="*/ 16 h 60"/>
                <a:gd name="T54" fmla="*/ 5 w 40"/>
                <a:gd name="T55" fmla="*/ 4 h 60"/>
                <a:gd name="T56" fmla="*/ 18 w 40"/>
                <a:gd name="T57" fmla="*/ 0 h 60"/>
                <a:gd name="T58" fmla="*/ 26 w 40"/>
                <a:gd name="T59" fmla="*/ 1 h 60"/>
                <a:gd name="T60" fmla="*/ 30 w 40"/>
                <a:gd name="T61" fmla="*/ 2 h 60"/>
                <a:gd name="T62" fmla="*/ 32 w 40"/>
                <a:gd name="T63" fmla="*/ 2 h 60"/>
                <a:gd name="T64" fmla="*/ 33 w 40"/>
                <a:gd name="T65" fmla="*/ 0 h 60"/>
                <a:gd name="T66" fmla="*/ 35 w 40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2" y="13"/>
                    <a:pt x="30" y="9"/>
                    <a:pt x="27" y="7"/>
                  </a:cubicBezTo>
                  <a:cubicBezTo>
                    <a:pt x="25" y="4"/>
                    <a:pt x="21" y="3"/>
                    <a:pt x="18" y="3"/>
                  </a:cubicBezTo>
                  <a:cubicBezTo>
                    <a:pt x="15" y="3"/>
                    <a:pt x="12" y="4"/>
                    <a:pt x="11" y="6"/>
                  </a:cubicBezTo>
                  <a:cubicBezTo>
                    <a:pt x="9" y="7"/>
                    <a:pt x="8" y="9"/>
                    <a:pt x="8" y="11"/>
                  </a:cubicBezTo>
                  <a:cubicBezTo>
                    <a:pt x="8" y="13"/>
                    <a:pt x="9" y="15"/>
                    <a:pt x="10" y="17"/>
                  </a:cubicBezTo>
                  <a:cubicBezTo>
                    <a:pt x="11" y="18"/>
                    <a:pt x="14" y="20"/>
                    <a:pt x="18" y="22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5" y="31"/>
                    <a:pt x="40" y="36"/>
                    <a:pt x="40" y="43"/>
                  </a:cubicBezTo>
                  <a:cubicBezTo>
                    <a:pt x="40" y="48"/>
                    <a:pt x="38" y="52"/>
                    <a:pt x="34" y="56"/>
                  </a:cubicBezTo>
                  <a:cubicBezTo>
                    <a:pt x="30" y="59"/>
                    <a:pt x="25" y="60"/>
                    <a:pt x="20" y="60"/>
                  </a:cubicBezTo>
                  <a:cubicBezTo>
                    <a:pt x="17" y="60"/>
                    <a:pt x="13" y="60"/>
                    <a:pt x="8" y="58"/>
                  </a:cubicBezTo>
                  <a:cubicBezTo>
                    <a:pt x="7" y="58"/>
                    <a:pt x="6" y="58"/>
                    <a:pt x="5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5"/>
                    <a:pt x="6" y="49"/>
                    <a:pt x="9" y="52"/>
                  </a:cubicBezTo>
                  <a:cubicBezTo>
                    <a:pt x="13" y="55"/>
                    <a:pt x="16" y="57"/>
                    <a:pt x="21" y="57"/>
                  </a:cubicBezTo>
                  <a:cubicBezTo>
                    <a:pt x="23" y="57"/>
                    <a:pt x="26" y="56"/>
                    <a:pt x="28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0" y="0"/>
                    <a:pt x="23" y="0"/>
                    <a:pt x="26" y="1"/>
                  </a:cubicBezTo>
                  <a:cubicBezTo>
                    <a:pt x="28" y="2"/>
                    <a:pt x="30" y="2"/>
                    <a:pt x="30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1"/>
                    <a:pt x="33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3" name="Freeform 16"/>
            <p:cNvSpPr>
              <a:spLocks noEditPoints="1"/>
            </p:cNvSpPr>
            <p:nvPr/>
          </p:nvSpPr>
          <p:spPr bwMode="auto">
            <a:xfrm rot="20555245">
              <a:off x="3445891" y="2724795"/>
              <a:ext cx="537928" cy="705594"/>
            </a:xfrm>
            <a:custGeom>
              <a:avLst/>
              <a:gdLst>
                <a:gd name="T0" fmla="*/ 24 w 65"/>
                <a:gd name="T1" fmla="*/ 45 h 85"/>
                <a:gd name="T2" fmla="*/ 24 w 65"/>
                <a:gd name="T3" fmla="*/ 70 h 85"/>
                <a:gd name="T4" fmla="*/ 26 w 65"/>
                <a:gd name="T5" fmla="*/ 80 h 85"/>
                <a:gd name="T6" fmla="*/ 33 w 65"/>
                <a:gd name="T7" fmla="*/ 82 h 85"/>
                <a:gd name="T8" fmla="*/ 37 w 65"/>
                <a:gd name="T9" fmla="*/ 82 h 85"/>
                <a:gd name="T10" fmla="*/ 37 w 65"/>
                <a:gd name="T11" fmla="*/ 85 h 85"/>
                <a:gd name="T12" fmla="*/ 0 w 65"/>
                <a:gd name="T13" fmla="*/ 85 h 85"/>
                <a:gd name="T14" fmla="*/ 0 w 65"/>
                <a:gd name="T15" fmla="*/ 82 h 85"/>
                <a:gd name="T16" fmla="*/ 3 w 65"/>
                <a:gd name="T17" fmla="*/ 82 h 85"/>
                <a:gd name="T18" fmla="*/ 11 w 65"/>
                <a:gd name="T19" fmla="*/ 79 h 85"/>
                <a:gd name="T20" fmla="*/ 12 w 65"/>
                <a:gd name="T21" fmla="*/ 70 h 85"/>
                <a:gd name="T22" fmla="*/ 12 w 65"/>
                <a:gd name="T23" fmla="*/ 15 h 85"/>
                <a:gd name="T24" fmla="*/ 11 w 65"/>
                <a:gd name="T25" fmla="*/ 5 h 85"/>
                <a:gd name="T26" fmla="*/ 3 w 65"/>
                <a:gd name="T27" fmla="*/ 2 h 85"/>
                <a:gd name="T28" fmla="*/ 0 w 65"/>
                <a:gd name="T29" fmla="*/ 2 h 85"/>
                <a:gd name="T30" fmla="*/ 0 w 65"/>
                <a:gd name="T31" fmla="*/ 0 h 85"/>
                <a:gd name="T32" fmla="*/ 31 w 65"/>
                <a:gd name="T33" fmla="*/ 0 h 85"/>
                <a:gd name="T34" fmla="*/ 49 w 65"/>
                <a:gd name="T35" fmla="*/ 2 h 85"/>
                <a:gd name="T36" fmla="*/ 60 w 65"/>
                <a:gd name="T37" fmla="*/ 10 h 85"/>
                <a:gd name="T38" fmla="*/ 65 w 65"/>
                <a:gd name="T39" fmla="*/ 23 h 85"/>
                <a:gd name="T40" fmla="*/ 58 w 65"/>
                <a:gd name="T41" fmla="*/ 40 h 85"/>
                <a:gd name="T42" fmla="*/ 39 w 65"/>
                <a:gd name="T43" fmla="*/ 47 h 85"/>
                <a:gd name="T44" fmla="*/ 32 w 65"/>
                <a:gd name="T45" fmla="*/ 46 h 85"/>
                <a:gd name="T46" fmla="*/ 24 w 65"/>
                <a:gd name="T47" fmla="*/ 45 h 85"/>
                <a:gd name="T48" fmla="*/ 24 w 65"/>
                <a:gd name="T49" fmla="*/ 41 h 85"/>
                <a:gd name="T50" fmla="*/ 30 w 65"/>
                <a:gd name="T51" fmla="*/ 42 h 85"/>
                <a:gd name="T52" fmla="*/ 35 w 65"/>
                <a:gd name="T53" fmla="*/ 43 h 85"/>
                <a:gd name="T54" fmla="*/ 46 w 65"/>
                <a:gd name="T55" fmla="*/ 38 h 85"/>
                <a:gd name="T56" fmla="*/ 51 w 65"/>
                <a:gd name="T57" fmla="*/ 24 h 85"/>
                <a:gd name="T58" fmla="*/ 48 w 65"/>
                <a:gd name="T59" fmla="*/ 14 h 85"/>
                <a:gd name="T60" fmla="*/ 42 w 65"/>
                <a:gd name="T61" fmla="*/ 7 h 85"/>
                <a:gd name="T62" fmla="*/ 33 w 65"/>
                <a:gd name="T63" fmla="*/ 5 h 85"/>
                <a:gd name="T64" fmla="*/ 24 w 65"/>
                <a:gd name="T65" fmla="*/ 6 h 85"/>
                <a:gd name="T66" fmla="*/ 24 w 65"/>
                <a:gd name="T67" fmla="*/ 4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5">
                  <a:moveTo>
                    <a:pt x="24" y="45"/>
                  </a:moveTo>
                  <a:cubicBezTo>
                    <a:pt x="24" y="70"/>
                    <a:pt x="24" y="70"/>
                    <a:pt x="24" y="70"/>
                  </a:cubicBezTo>
                  <a:cubicBezTo>
                    <a:pt x="24" y="75"/>
                    <a:pt x="25" y="78"/>
                    <a:pt x="26" y="80"/>
                  </a:cubicBezTo>
                  <a:cubicBezTo>
                    <a:pt x="28" y="81"/>
                    <a:pt x="30" y="82"/>
                    <a:pt x="33" y="8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2" y="6"/>
                    <a:pt x="11" y="5"/>
                  </a:cubicBezTo>
                  <a:cubicBezTo>
                    <a:pt x="9" y="3"/>
                    <a:pt x="7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0"/>
                    <a:pt x="45" y="1"/>
                    <a:pt x="49" y="2"/>
                  </a:cubicBezTo>
                  <a:cubicBezTo>
                    <a:pt x="54" y="4"/>
                    <a:pt x="57" y="6"/>
                    <a:pt x="60" y="10"/>
                  </a:cubicBezTo>
                  <a:cubicBezTo>
                    <a:pt x="63" y="14"/>
                    <a:pt x="65" y="18"/>
                    <a:pt x="65" y="23"/>
                  </a:cubicBezTo>
                  <a:cubicBezTo>
                    <a:pt x="65" y="30"/>
                    <a:pt x="63" y="36"/>
                    <a:pt x="58" y="40"/>
                  </a:cubicBezTo>
                  <a:cubicBezTo>
                    <a:pt x="53" y="44"/>
                    <a:pt x="47" y="47"/>
                    <a:pt x="39" y="47"/>
                  </a:cubicBezTo>
                  <a:cubicBezTo>
                    <a:pt x="37" y="47"/>
                    <a:pt x="34" y="46"/>
                    <a:pt x="32" y="46"/>
                  </a:cubicBezTo>
                  <a:cubicBezTo>
                    <a:pt x="30" y="46"/>
                    <a:pt x="27" y="45"/>
                    <a:pt x="24" y="45"/>
                  </a:cubicBezTo>
                  <a:close/>
                  <a:moveTo>
                    <a:pt x="24" y="41"/>
                  </a:moveTo>
                  <a:cubicBezTo>
                    <a:pt x="27" y="42"/>
                    <a:pt x="29" y="42"/>
                    <a:pt x="30" y="42"/>
                  </a:cubicBezTo>
                  <a:cubicBezTo>
                    <a:pt x="32" y="42"/>
                    <a:pt x="33" y="43"/>
                    <a:pt x="35" y="43"/>
                  </a:cubicBezTo>
                  <a:cubicBezTo>
                    <a:pt x="39" y="43"/>
                    <a:pt x="43" y="41"/>
                    <a:pt x="46" y="38"/>
                  </a:cubicBezTo>
                  <a:cubicBezTo>
                    <a:pt x="49" y="34"/>
                    <a:pt x="51" y="30"/>
                    <a:pt x="51" y="24"/>
                  </a:cubicBezTo>
                  <a:cubicBezTo>
                    <a:pt x="51" y="21"/>
                    <a:pt x="50" y="17"/>
                    <a:pt x="48" y="14"/>
                  </a:cubicBezTo>
                  <a:cubicBezTo>
                    <a:pt x="47" y="11"/>
                    <a:pt x="45" y="9"/>
                    <a:pt x="42" y="7"/>
                  </a:cubicBezTo>
                  <a:cubicBezTo>
                    <a:pt x="39" y="6"/>
                    <a:pt x="36" y="5"/>
                    <a:pt x="33" y="5"/>
                  </a:cubicBezTo>
                  <a:cubicBezTo>
                    <a:pt x="30" y="5"/>
                    <a:pt x="28" y="5"/>
                    <a:pt x="24" y="6"/>
                  </a:cubicBezTo>
                  <a:lnTo>
                    <a:pt x="2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Freeform 17"/>
            <p:cNvSpPr>
              <a:spLocks/>
            </p:cNvSpPr>
            <p:nvPr/>
          </p:nvSpPr>
          <p:spPr bwMode="auto">
            <a:xfrm rot="20555245">
              <a:off x="4024071" y="2554254"/>
              <a:ext cx="241020" cy="740524"/>
            </a:xfrm>
            <a:custGeom>
              <a:avLst/>
              <a:gdLst>
                <a:gd name="T0" fmla="*/ 20 w 29"/>
                <a:gd name="T1" fmla="*/ 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24 h 89"/>
                <a:gd name="T24" fmla="*/ 9 w 29"/>
                <a:gd name="T25" fmla="*/ 12 h 89"/>
                <a:gd name="T26" fmla="*/ 8 w 29"/>
                <a:gd name="T27" fmla="*/ 9 h 89"/>
                <a:gd name="T28" fmla="*/ 5 w 29"/>
                <a:gd name="T29" fmla="*/ 8 h 89"/>
                <a:gd name="T30" fmla="*/ 1 w 29"/>
                <a:gd name="T31" fmla="*/ 9 h 89"/>
                <a:gd name="T32" fmla="*/ 0 w 29"/>
                <a:gd name="T33" fmla="*/ 7 h 89"/>
                <a:gd name="T34" fmla="*/ 17 w 29"/>
                <a:gd name="T35" fmla="*/ 0 h 89"/>
                <a:gd name="T36" fmla="*/ 20 w 29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9">
                  <a:moveTo>
                    <a:pt x="20" y="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17"/>
                    <a:pt x="9" y="13"/>
                    <a:pt x="9" y="12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3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Freeform 18"/>
            <p:cNvSpPr>
              <a:spLocks noEditPoints="1"/>
            </p:cNvSpPr>
            <p:nvPr/>
          </p:nvSpPr>
          <p:spPr bwMode="auto">
            <a:xfrm rot="20555245">
              <a:off x="4342170" y="2682155"/>
              <a:ext cx="433137" cy="499505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4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30 w 52"/>
                <a:gd name="T19" fmla="*/ 7 h 60"/>
                <a:gd name="T20" fmla="*/ 22 w 52"/>
                <a:gd name="T21" fmla="*/ 3 h 60"/>
                <a:gd name="T22" fmla="*/ 15 w 52"/>
                <a:gd name="T23" fmla="*/ 6 h 60"/>
                <a:gd name="T24" fmla="*/ 13 w 52"/>
                <a:gd name="T25" fmla="*/ 10 h 60"/>
                <a:gd name="T26" fmla="*/ 13 w 52"/>
                <a:gd name="T27" fmla="*/ 14 h 60"/>
                <a:gd name="T28" fmla="*/ 12 w 52"/>
                <a:gd name="T29" fmla="*/ 18 h 60"/>
                <a:gd name="T30" fmla="*/ 8 w 52"/>
                <a:gd name="T31" fmla="*/ 20 h 60"/>
                <a:gd name="T32" fmla="*/ 4 w 52"/>
                <a:gd name="T33" fmla="*/ 18 h 60"/>
                <a:gd name="T34" fmla="*/ 3 w 52"/>
                <a:gd name="T35" fmla="*/ 14 h 60"/>
                <a:gd name="T36" fmla="*/ 8 w 52"/>
                <a:gd name="T37" fmla="*/ 4 h 60"/>
                <a:gd name="T38" fmla="*/ 24 w 52"/>
                <a:gd name="T39" fmla="*/ 0 h 60"/>
                <a:gd name="T40" fmla="*/ 36 w 52"/>
                <a:gd name="T41" fmla="*/ 2 h 60"/>
                <a:gd name="T42" fmla="*/ 42 w 52"/>
                <a:gd name="T43" fmla="*/ 8 h 60"/>
                <a:gd name="T44" fmla="*/ 43 w 52"/>
                <a:gd name="T45" fmla="*/ 19 h 60"/>
                <a:gd name="T46" fmla="*/ 43 w 52"/>
                <a:gd name="T47" fmla="*/ 39 h 60"/>
                <a:gd name="T48" fmla="*/ 43 w 52"/>
                <a:gd name="T49" fmla="*/ 49 h 60"/>
                <a:gd name="T50" fmla="*/ 44 w 52"/>
                <a:gd name="T51" fmla="*/ 51 h 60"/>
                <a:gd name="T52" fmla="*/ 46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9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20 w 52"/>
                <a:gd name="T71" fmla="*/ 30 h 60"/>
                <a:gd name="T72" fmla="*/ 13 w 52"/>
                <a:gd name="T73" fmla="*/ 35 h 60"/>
                <a:gd name="T74" fmla="*/ 11 w 52"/>
                <a:gd name="T75" fmla="*/ 42 h 60"/>
                <a:gd name="T76" fmla="*/ 14 w 52"/>
                <a:gd name="T77" fmla="*/ 50 h 60"/>
                <a:gd name="T78" fmla="*/ 20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3" y="57"/>
                    <a:pt x="21" y="58"/>
                  </a:cubicBezTo>
                  <a:cubicBezTo>
                    <a:pt x="19" y="59"/>
                    <a:pt x="17" y="60"/>
                    <a:pt x="14" y="60"/>
                  </a:cubicBezTo>
                  <a:cubicBezTo>
                    <a:pt x="10" y="60"/>
                    <a:pt x="7" y="58"/>
                    <a:pt x="4" y="56"/>
                  </a:cubicBezTo>
                  <a:cubicBezTo>
                    <a:pt x="2" y="53"/>
                    <a:pt x="0" y="49"/>
                    <a:pt x="0" y="45"/>
                  </a:cubicBezTo>
                  <a:cubicBezTo>
                    <a:pt x="0" y="42"/>
                    <a:pt x="1" y="40"/>
                    <a:pt x="2" y="38"/>
                  </a:cubicBezTo>
                  <a:cubicBezTo>
                    <a:pt x="4" y="35"/>
                    <a:pt x="7" y="32"/>
                    <a:pt x="11" y="30"/>
                  </a:cubicBezTo>
                  <a:cubicBezTo>
                    <a:pt x="15" y="27"/>
                    <a:pt x="23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30" y="7"/>
                  </a:cubicBezTo>
                  <a:cubicBezTo>
                    <a:pt x="28" y="4"/>
                    <a:pt x="25" y="3"/>
                    <a:pt x="22" y="3"/>
                  </a:cubicBezTo>
                  <a:cubicBezTo>
                    <a:pt x="19" y="3"/>
                    <a:pt x="17" y="4"/>
                    <a:pt x="15" y="6"/>
                  </a:cubicBezTo>
                  <a:cubicBezTo>
                    <a:pt x="14" y="7"/>
                    <a:pt x="13" y="9"/>
                    <a:pt x="13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3" y="17"/>
                    <a:pt x="12" y="18"/>
                  </a:cubicBezTo>
                  <a:cubicBezTo>
                    <a:pt x="11" y="20"/>
                    <a:pt x="9" y="20"/>
                    <a:pt x="8" y="20"/>
                  </a:cubicBezTo>
                  <a:cubicBezTo>
                    <a:pt x="6" y="20"/>
                    <a:pt x="5" y="20"/>
                    <a:pt x="4" y="18"/>
                  </a:cubicBezTo>
                  <a:cubicBezTo>
                    <a:pt x="3" y="17"/>
                    <a:pt x="3" y="16"/>
                    <a:pt x="3" y="14"/>
                  </a:cubicBezTo>
                  <a:cubicBezTo>
                    <a:pt x="3" y="10"/>
                    <a:pt x="4" y="7"/>
                    <a:pt x="8" y="4"/>
                  </a:cubicBezTo>
                  <a:cubicBezTo>
                    <a:pt x="12" y="1"/>
                    <a:pt x="17" y="0"/>
                    <a:pt x="24" y="0"/>
                  </a:cubicBezTo>
                  <a:cubicBezTo>
                    <a:pt x="29" y="0"/>
                    <a:pt x="33" y="0"/>
                    <a:pt x="36" y="2"/>
                  </a:cubicBezTo>
                  <a:cubicBezTo>
                    <a:pt x="39" y="3"/>
                    <a:pt x="40" y="5"/>
                    <a:pt x="42" y="8"/>
                  </a:cubicBezTo>
                  <a:cubicBezTo>
                    <a:pt x="42" y="10"/>
                    <a:pt x="43" y="14"/>
                    <a:pt x="43" y="1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4"/>
                    <a:pt x="43" y="47"/>
                    <a:pt x="43" y="49"/>
                  </a:cubicBezTo>
                  <a:cubicBezTo>
                    <a:pt x="43" y="50"/>
                    <a:pt x="44" y="51"/>
                    <a:pt x="44" y="51"/>
                  </a:cubicBezTo>
                  <a:cubicBezTo>
                    <a:pt x="45" y="52"/>
                    <a:pt x="45" y="52"/>
                    <a:pt x="46" y="52"/>
                  </a:cubicBezTo>
                  <a:cubicBezTo>
                    <a:pt x="46" y="52"/>
                    <a:pt x="47" y="52"/>
                    <a:pt x="47" y="51"/>
                  </a:cubicBezTo>
                  <a:cubicBezTo>
                    <a:pt x="48" y="51"/>
                    <a:pt x="50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57"/>
                    <a:pt x="43" y="60"/>
                    <a:pt x="39" y="60"/>
                  </a:cubicBezTo>
                  <a:cubicBezTo>
                    <a:pt x="37" y="60"/>
                    <a:pt x="35" y="59"/>
                    <a:pt x="34" y="58"/>
                  </a:cubicBezTo>
                  <a:cubicBezTo>
                    <a:pt x="33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6" y="27"/>
                    <a:pt x="22" y="29"/>
                    <a:pt x="20" y="30"/>
                  </a:cubicBezTo>
                  <a:cubicBezTo>
                    <a:pt x="17" y="32"/>
                    <a:pt x="15" y="33"/>
                    <a:pt x="13" y="35"/>
                  </a:cubicBezTo>
                  <a:cubicBezTo>
                    <a:pt x="12" y="37"/>
                    <a:pt x="11" y="40"/>
                    <a:pt x="11" y="42"/>
                  </a:cubicBezTo>
                  <a:cubicBezTo>
                    <a:pt x="11" y="45"/>
                    <a:pt x="12" y="48"/>
                    <a:pt x="14" y="50"/>
                  </a:cubicBezTo>
                  <a:cubicBezTo>
                    <a:pt x="15" y="52"/>
                    <a:pt x="18" y="53"/>
                    <a:pt x="20" y="53"/>
                  </a:cubicBezTo>
                  <a:cubicBezTo>
                    <a:pt x="23" y="53"/>
                    <a:pt x="27" y="50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6" name="Freeform 19"/>
            <p:cNvSpPr>
              <a:spLocks/>
            </p:cNvSpPr>
            <p:nvPr/>
          </p:nvSpPr>
          <p:spPr bwMode="auto">
            <a:xfrm rot="20555245">
              <a:off x="4811267" y="2552016"/>
              <a:ext cx="324853" cy="499505"/>
            </a:xfrm>
            <a:custGeom>
              <a:avLst/>
              <a:gdLst>
                <a:gd name="T0" fmla="*/ 35 w 39"/>
                <a:gd name="T1" fmla="*/ 0 h 60"/>
                <a:gd name="T2" fmla="*/ 35 w 39"/>
                <a:gd name="T3" fmla="*/ 19 h 60"/>
                <a:gd name="T4" fmla="*/ 33 w 39"/>
                <a:gd name="T5" fmla="*/ 19 h 60"/>
                <a:gd name="T6" fmla="*/ 27 w 39"/>
                <a:gd name="T7" fmla="*/ 7 h 60"/>
                <a:gd name="T8" fmla="*/ 17 w 39"/>
                <a:gd name="T9" fmla="*/ 3 h 60"/>
                <a:gd name="T10" fmla="*/ 10 w 39"/>
                <a:gd name="T11" fmla="*/ 6 h 60"/>
                <a:gd name="T12" fmla="*/ 7 w 39"/>
                <a:gd name="T13" fmla="*/ 11 h 60"/>
                <a:gd name="T14" fmla="*/ 9 w 39"/>
                <a:gd name="T15" fmla="*/ 17 h 60"/>
                <a:gd name="T16" fmla="*/ 17 w 39"/>
                <a:gd name="T17" fmla="*/ 22 h 60"/>
                <a:gd name="T18" fmla="*/ 26 w 39"/>
                <a:gd name="T19" fmla="*/ 27 h 60"/>
                <a:gd name="T20" fmla="*/ 39 w 39"/>
                <a:gd name="T21" fmla="*/ 43 h 60"/>
                <a:gd name="T22" fmla="*/ 33 w 39"/>
                <a:gd name="T23" fmla="*/ 56 h 60"/>
                <a:gd name="T24" fmla="*/ 20 w 39"/>
                <a:gd name="T25" fmla="*/ 60 h 60"/>
                <a:gd name="T26" fmla="*/ 8 w 39"/>
                <a:gd name="T27" fmla="*/ 58 h 60"/>
                <a:gd name="T28" fmla="*/ 5 w 39"/>
                <a:gd name="T29" fmla="*/ 58 h 60"/>
                <a:gd name="T30" fmla="*/ 2 w 39"/>
                <a:gd name="T31" fmla="*/ 59 h 60"/>
                <a:gd name="T32" fmla="*/ 0 w 39"/>
                <a:gd name="T33" fmla="*/ 59 h 60"/>
                <a:gd name="T34" fmla="*/ 0 w 39"/>
                <a:gd name="T35" fmla="*/ 39 h 60"/>
                <a:gd name="T36" fmla="*/ 2 w 39"/>
                <a:gd name="T37" fmla="*/ 39 h 60"/>
                <a:gd name="T38" fmla="*/ 9 w 39"/>
                <a:gd name="T39" fmla="*/ 52 h 60"/>
                <a:gd name="T40" fmla="*/ 20 w 39"/>
                <a:gd name="T41" fmla="*/ 57 h 60"/>
                <a:gd name="T42" fmla="*/ 27 w 39"/>
                <a:gd name="T43" fmla="*/ 54 h 60"/>
                <a:gd name="T44" fmla="*/ 30 w 39"/>
                <a:gd name="T45" fmla="*/ 48 h 60"/>
                <a:gd name="T46" fmla="*/ 27 w 39"/>
                <a:gd name="T47" fmla="*/ 41 h 60"/>
                <a:gd name="T48" fmla="*/ 15 w 39"/>
                <a:gd name="T49" fmla="*/ 33 h 60"/>
                <a:gd name="T50" fmla="*/ 3 w 39"/>
                <a:gd name="T51" fmla="*/ 25 h 60"/>
                <a:gd name="T52" fmla="*/ 0 w 39"/>
                <a:gd name="T53" fmla="*/ 16 h 60"/>
                <a:gd name="T54" fmla="*/ 5 w 39"/>
                <a:gd name="T55" fmla="*/ 4 h 60"/>
                <a:gd name="T56" fmla="*/ 17 w 39"/>
                <a:gd name="T57" fmla="*/ 0 h 60"/>
                <a:gd name="T58" fmla="*/ 26 w 39"/>
                <a:gd name="T59" fmla="*/ 1 h 60"/>
                <a:gd name="T60" fmla="*/ 30 w 39"/>
                <a:gd name="T61" fmla="*/ 2 h 60"/>
                <a:gd name="T62" fmla="*/ 31 w 39"/>
                <a:gd name="T63" fmla="*/ 2 h 60"/>
                <a:gd name="T64" fmla="*/ 33 w 39"/>
                <a:gd name="T65" fmla="*/ 0 h 60"/>
                <a:gd name="T66" fmla="*/ 35 w 39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3"/>
                    <a:pt x="29" y="9"/>
                    <a:pt x="27" y="7"/>
                  </a:cubicBezTo>
                  <a:cubicBezTo>
                    <a:pt x="24" y="4"/>
                    <a:pt x="21" y="3"/>
                    <a:pt x="17" y="3"/>
                  </a:cubicBezTo>
                  <a:cubicBezTo>
                    <a:pt x="14" y="3"/>
                    <a:pt x="12" y="4"/>
                    <a:pt x="10" y="6"/>
                  </a:cubicBezTo>
                  <a:cubicBezTo>
                    <a:pt x="8" y="7"/>
                    <a:pt x="7" y="9"/>
                    <a:pt x="7" y="11"/>
                  </a:cubicBezTo>
                  <a:cubicBezTo>
                    <a:pt x="7" y="13"/>
                    <a:pt x="8" y="15"/>
                    <a:pt x="9" y="17"/>
                  </a:cubicBezTo>
                  <a:cubicBezTo>
                    <a:pt x="11" y="18"/>
                    <a:pt x="13" y="20"/>
                    <a:pt x="17" y="22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5" y="31"/>
                    <a:pt x="39" y="36"/>
                    <a:pt x="39" y="43"/>
                  </a:cubicBezTo>
                  <a:cubicBezTo>
                    <a:pt x="39" y="48"/>
                    <a:pt x="37" y="52"/>
                    <a:pt x="33" y="56"/>
                  </a:cubicBezTo>
                  <a:cubicBezTo>
                    <a:pt x="29" y="59"/>
                    <a:pt x="25" y="60"/>
                    <a:pt x="20" y="60"/>
                  </a:cubicBezTo>
                  <a:cubicBezTo>
                    <a:pt x="16" y="60"/>
                    <a:pt x="12" y="60"/>
                    <a:pt x="8" y="58"/>
                  </a:cubicBezTo>
                  <a:cubicBezTo>
                    <a:pt x="7" y="58"/>
                    <a:pt x="5" y="58"/>
                    <a:pt x="5" y="58"/>
                  </a:cubicBezTo>
                  <a:cubicBezTo>
                    <a:pt x="4" y="58"/>
                    <a:pt x="3" y="58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5"/>
                    <a:pt x="6" y="49"/>
                    <a:pt x="9" y="52"/>
                  </a:cubicBezTo>
                  <a:cubicBezTo>
                    <a:pt x="12" y="55"/>
                    <a:pt x="16" y="57"/>
                    <a:pt x="20" y="57"/>
                  </a:cubicBezTo>
                  <a:cubicBezTo>
                    <a:pt x="23" y="57"/>
                    <a:pt x="25" y="56"/>
                    <a:pt x="27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8" y="1"/>
                    <a:pt x="12" y="0"/>
                    <a:pt x="17" y="0"/>
                  </a:cubicBezTo>
                  <a:cubicBezTo>
                    <a:pt x="20" y="0"/>
                    <a:pt x="22" y="0"/>
                    <a:pt x="26" y="1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2"/>
                    <a:pt x="31" y="2"/>
                    <a:pt x="31" y="2"/>
                  </a:cubicBezTo>
                  <a:cubicBezTo>
                    <a:pt x="32" y="1"/>
                    <a:pt x="32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7" name="Freeform 20"/>
            <p:cNvSpPr>
              <a:spLocks/>
            </p:cNvSpPr>
            <p:nvPr/>
          </p:nvSpPr>
          <p:spPr bwMode="auto">
            <a:xfrm rot="20555245">
              <a:off x="5155202" y="2367762"/>
              <a:ext cx="810385" cy="489025"/>
            </a:xfrm>
            <a:custGeom>
              <a:avLst/>
              <a:gdLst>
                <a:gd name="T0" fmla="*/ 20 w 98"/>
                <a:gd name="T1" fmla="*/ 12 h 59"/>
                <a:gd name="T2" fmla="*/ 27 w 98"/>
                <a:gd name="T3" fmla="*/ 5 h 59"/>
                <a:gd name="T4" fmla="*/ 33 w 98"/>
                <a:gd name="T5" fmla="*/ 1 h 59"/>
                <a:gd name="T6" fmla="*/ 39 w 98"/>
                <a:gd name="T7" fmla="*/ 0 h 59"/>
                <a:gd name="T8" fmla="*/ 49 w 98"/>
                <a:gd name="T9" fmla="*/ 3 h 59"/>
                <a:gd name="T10" fmla="*/ 54 w 98"/>
                <a:gd name="T11" fmla="*/ 12 h 59"/>
                <a:gd name="T12" fmla="*/ 65 w 98"/>
                <a:gd name="T13" fmla="*/ 2 h 59"/>
                <a:gd name="T14" fmla="*/ 74 w 98"/>
                <a:gd name="T15" fmla="*/ 0 h 59"/>
                <a:gd name="T16" fmla="*/ 82 w 98"/>
                <a:gd name="T17" fmla="*/ 2 h 59"/>
                <a:gd name="T18" fmla="*/ 88 w 98"/>
                <a:gd name="T19" fmla="*/ 10 h 59"/>
                <a:gd name="T20" fmla="*/ 89 w 98"/>
                <a:gd name="T21" fmla="*/ 21 h 59"/>
                <a:gd name="T22" fmla="*/ 89 w 98"/>
                <a:gd name="T23" fmla="*/ 46 h 59"/>
                <a:gd name="T24" fmla="*/ 90 w 98"/>
                <a:gd name="T25" fmla="*/ 53 h 59"/>
                <a:gd name="T26" fmla="*/ 92 w 98"/>
                <a:gd name="T27" fmla="*/ 55 h 59"/>
                <a:gd name="T28" fmla="*/ 98 w 98"/>
                <a:gd name="T29" fmla="*/ 56 h 59"/>
                <a:gd name="T30" fmla="*/ 98 w 98"/>
                <a:gd name="T31" fmla="*/ 59 h 59"/>
                <a:gd name="T32" fmla="*/ 69 w 98"/>
                <a:gd name="T33" fmla="*/ 59 h 59"/>
                <a:gd name="T34" fmla="*/ 69 w 98"/>
                <a:gd name="T35" fmla="*/ 56 h 59"/>
                <a:gd name="T36" fmla="*/ 71 w 98"/>
                <a:gd name="T37" fmla="*/ 56 h 59"/>
                <a:gd name="T38" fmla="*/ 76 w 98"/>
                <a:gd name="T39" fmla="*/ 55 h 59"/>
                <a:gd name="T40" fmla="*/ 78 w 98"/>
                <a:gd name="T41" fmla="*/ 52 h 59"/>
                <a:gd name="T42" fmla="*/ 79 w 98"/>
                <a:gd name="T43" fmla="*/ 46 h 59"/>
                <a:gd name="T44" fmla="*/ 79 w 98"/>
                <a:gd name="T45" fmla="*/ 21 h 59"/>
                <a:gd name="T46" fmla="*/ 77 w 98"/>
                <a:gd name="T47" fmla="*/ 11 h 59"/>
                <a:gd name="T48" fmla="*/ 69 w 98"/>
                <a:gd name="T49" fmla="*/ 7 h 59"/>
                <a:gd name="T50" fmla="*/ 62 w 98"/>
                <a:gd name="T51" fmla="*/ 9 h 59"/>
                <a:gd name="T52" fmla="*/ 54 w 98"/>
                <a:gd name="T53" fmla="*/ 15 h 59"/>
                <a:gd name="T54" fmla="*/ 54 w 98"/>
                <a:gd name="T55" fmla="*/ 16 h 59"/>
                <a:gd name="T56" fmla="*/ 54 w 98"/>
                <a:gd name="T57" fmla="*/ 18 h 59"/>
                <a:gd name="T58" fmla="*/ 54 w 98"/>
                <a:gd name="T59" fmla="*/ 46 h 59"/>
                <a:gd name="T60" fmla="*/ 55 w 98"/>
                <a:gd name="T61" fmla="*/ 53 h 59"/>
                <a:gd name="T62" fmla="*/ 58 w 98"/>
                <a:gd name="T63" fmla="*/ 55 h 59"/>
                <a:gd name="T64" fmla="*/ 64 w 98"/>
                <a:gd name="T65" fmla="*/ 56 h 59"/>
                <a:gd name="T66" fmla="*/ 64 w 98"/>
                <a:gd name="T67" fmla="*/ 59 h 59"/>
                <a:gd name="T68" fmla="*/ 35 w 98"/>
                <a:gd name="T69" fmla="*/ 59 h 59"/>
                <a:gd name="T70" fmla="*/ 35 w 98"/>
                <a:gd name="T71" fmla="*/ 56 h 59"/>
                <a:gd name="T72" fmla="*/ 41 w 98"/>
                <a:gd name="T73" fmla="*/ 55 h 59"/>
                <a:gd name="T74" fmla="*/ 44 w 98"/>
                <a:gd name="T75" fmla="*/ 52 h 59"/>
                <a:gd name="T76" fmla="*/ 44 w 98"/>
                <a:gd name="T77" fmla="*/ 46 h 59"/>
                <a:gd name="T78" fmla="*/ 44 w 98"/>
                <a:gd name="T79" fmla="*/ 21 h 59"/>
                <a:gd name="T80" fmla="*/ 42 w 98"/>
                <a:gd name="T81" fmla="*/ 11 h 59"/>
                <a:gd name="T82" fmla="*/ 34 w 98"/>
                <a:gd name="T83" fmla="*/ 7 h 59"/>
                <a:gd name="T84" fmla="*/ 28 w 98"/>
                <a:gd name="T85" fmla="*/ 9 h 59"/>
                <a:gd name="T86" fmla="*/ 20 w 98"/>
                <a:gd name="T87" fmla="*/ 15 h 59"/>
                <a:gd name="T88" fmla="*/ 20 w 98"/>
                <a:gd name="T89" fmla="*/ 46 h 59"/>
                <a:gd name="T90" fmla="*/ 20 w 98"/>
                <a:gd name="T91" fmla="*/ 53 h 59"/>
                <a:gd name="T92" fmla="*/ 23 w 98"/>
                <a:gd name="T93" fmla="*/ 55 h 59"/>
                <a:gd name="T94" fmla="*/ 29 w 98"/>
                <a:gd name="T95" fmla="*/ 56 h 59"/>
                <a:gd name="T96" fmla="*/ 29 w 98"/>
                <a:gd name="T97" fmla="*/ 59 h 59"/>
                <a:gd name="T98" fmla="*/ 1 w 98"/>
                <a:gd name="T99" fmla="*/ 59 h 59"/>
                <a:gd name="T100" fmla="*/ 1 w 98"/>
                <a:gd name="T101" fmla="*/ 56 h 59"/>
                <a:gd name="T102" fmla="*/ 6 w 98"/>
                <a:gd name="T103" fmla="*/ 55 h 59"/>
                <a:gd name="T104" fmla="*/ 8 w 98"/>
                <a:gd name="T105" fmla="*/ 53 h 59"/>
                <a:gd name="T106" fmla="*/ 9 w 98"/>
                <a:gd name="T107" fmla="*/ 46 h 59"/>
                <a:gd name="T108" fmla="*/ 9 w 98"/>
                <a:gd name="T109" fmla="*/ 24 h 59"/>
                <a:gd name="T110" fmla="*/ 9 w 98"/>
                <a:gd name="T111" fmla="*/ 12 h 59"/>
                <a:gd name="T112" fmla="*/ 7 w 98"/>
                <a:gd name="T113" fmla="*/ 9 h 59"/>
                <a:gd name="T114" fmla="*/ 5 w 98"/>
                <a:gd name="T115" fmla="*/ 8 h 59"/>
                <a:gd name="T116" fmla="*/ 1 w 98"/>
                <a:gd name="T117" fmla="*/ 9 h 59"/>
                <a:gd name="T118" fmla="*/ 0 w 98"/>
                <a:gd name="T119" fmla="*/ 7 h 59"/>
                <a:gd name="T120" fmla="*/ 17 w 98"/>
                <a:gd name="T121" fmla="*/ 0 h 59"/>
                <a:gd name="T122" fmla="*/ 20 w 98"/>
                <a:gd name="T123" fmla="*/ 0 h 59"/>
                <a:gd name="T124" fmla="*/ 20 w 98"/>
                <a:gd name="T125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" h="59">
                  <a:moveTo>
                    <a:pt x="20" y="12"/>
                  </a:moveTo>
                  <a:cubicBezTo>
                    <a:pt x="24" y="8"/>
                    <a:pt x="26" y="5"/>
                    <a:pt x="27" y="5"/>
                  </a:cubicBezTo>
                  <a:cubicBezTo>
                    <a:pt x="29" y="3"/>
                    <a:pt x="31" y="2"/>
                    <a:pt x="33" y="1"/>
                  </a:cubicBezTo>
                  <a:cubicBezTo>
                    <a:pt x="35" y="0"/>
                    <a:pt x="37" y="0"/>
                    <a:pt x="39" y="0"/>
                  </a:cubicBezTo>
                  <a:cubicBezTo>
                    <a:pt x="43" y="0"/>
                    <a:pt x="46" y="1"/>
                    <a:pt x="49" y="3"/>
                  </a:cubicBezTo>
                  <a:cubicBezTo>
                    <a:pt x="51" y="5"/>
                    <a:pt x="53" y="8"/>
                    <a:pt x="54" y="12"/>
                  </a:cubicBezTo>
                  <a:cubicBezTo>
                    <a:pt x="58" y="7"/>
                    <a:pt x="62" y="4"/>
                    <a:pt x="65" y="2"/>
                  </a:cubicBezTo>
                  <a:cubicBezTo>
                    <a:pt x="68" y="0"/>
                    <a:pt x="71" y="0"/>
                    <a:pt x="74" y="0"/>
                  </a:cubicBezTo>
                  <a:cubicBezTo>
                    <a:pt x="77" y="0"/>
                    <a:pt x="80" y="0"/>
                    <a:pt x="82" y="2"/>
                  </a:cubicBezTo>
                  <a:cubicBezTo>
                    <a:pt x="84" y="4"/>
                    <a:pt x="86" y="6"/>
                    <a:pt x="88" y="10"/>
                  </a:cubicBezTo>
                  <a:cubicBezTo>
                    <a:pt x="89" y="12"/>
                    <a:pt x="89" y="16"/>
                    <a:pt x="89" y="21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9" y="49"/>
                    <a:pt x="89" y="52"/>
                    <a:pt x="90" y="53"/>
                  </a:cubicBezTo>
                  <a:cubicBezTo>
                    <a:pt x="90" y="54"/>
                    <a:pt x="91" y="55"/>
                    <a:pt x="92" y="55"/>
                  </a:cubicBezTo>
                  <a:cubicBezTo>
                    <a:pt x="93" y="56"/>
                    <a:pt x="95" y="56"/>
                    <a:pt x="98" y="56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3" y="56"/>
                    <a:pt x="75" y="56"/>
                    <a:pt x="76" y="55"/>
                  </a:cubicBezTo>
                  <a:cubicBezTo>
                    <a:pt x="77" y="54"/>
                    <a:pt x="78" y="53"/>
                    <a:pt x="78" y="52"/>
                  </a:cubicBezTo>
                  <a:cubicBezTo>
                    <a:pt x="79" y="51"/>
                    <a:pt x="79" y="49"/>
                    <a:pt x="79" y="46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16"/>
                    <a:pt x="78" y="13"/>
                    <a:pt x="77" y="11"/>
                  </a:cubicBezTo>
                  <a:cubicBezTo>
                    <a:pt x="75" y="8"/>
                    <a:pt x="73" y="7"/>
                    <a:pt x="69" y="7"/>
                  </a:cubicBezTo>
                  <a:cubicBezTo>
                    <a:pt x="67" y="7"/>
                    <a:pt x="65" y="8"/>
                    <a:pt x="62" y="9"/>
                  </a:cubicBezTo>
                  <a:cubicBezTo>
                    <a:pt x="60" y="10"/>
                    <a:pt x="58" y="12"/>
                    <a:pt x="54" y="15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50"/>
                    <a:pt x="55" y="52"/>
                    <a:pt x="55" y="53"/>
                  </a:cubicBezTo>
                  <a:cubicBezTo>
                    <a:pt x="55" y="54"/>
                    <a:pt x="56" y="55"/>
                    <a:pt x="58" y="55"/>
                  </a:cubicBezTo>
                  <a:cubicBezTo>
                    <a:pt x="59" y="56"/>
                    <a:pt x="61" y="56"/>
                    <a:pt x="64" y="56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4" y="52"/>
                  </a:cubicBezTo>
                  <a:cubicBezTo>
                    <a:pt x="44" y="51"/>
                    <a:pt x="44" y="49"/>
                    <a:pt x="44" y="4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16"/>
                    <a:pt x="43" y="13"/>
                    <a:pt x="42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32" y="7"/>
                    <a:pt x="30" y="8"/>
                    <a:pt x="28" y="9"/>
                  </a:cubicBezTo>
                  <a:cubicBezTo>
                    <a:pt x="24" y="11"/>
                    <a:pt x="21" y="13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9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3" y="56"/>
                    <a:pt x="5" y="56"/>
                    <a:pt x="6" y="55"/>
                  </a:cubicBezTo>
                  <a:cubicBezTo>
                    <a:pt x="7" y="55"/>
                    <a:pt x="8" y="54"/>
                    <a:pt x="8" y="53"/>
                  </a:cubicBezTo>
                  <a:cubicBezTo>
                    <a:pt x="9" y="52"/>
                    <a:pt x="9" y="49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8" name="Freeform 21"/>
            <p:cNvSpPr>
              <a:spLocks noEditPoints="1"/>
            </p:cNvSpPr>
            <p:nvPr/>
          </p:nvSpPr>
          <p:spPr bwMode="auto">
            <a:xfrm rot="20555245">
              <a:off x="5978738" y="2169438"/>
              <a:ext cx="429644" cy="499505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3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29 w 52"/>
                <a:gd name="T19" fmla="*/ 7 h 60"/>
                <a:gd name="T20" fmla="*/ 21 w 52"/>
                <a:gd name="T21" fmla="*/ 3 h 60"/>
                <a:gd name="T22" fmla="*/ 15 w 52"/>
                <a:gd name="T23" fmla="*/ 6 h 60"/>
                <a:gd name="T24" fmla="*/ 12 w 52"/>
                <a:gd name="T25" fmla="*/ 10 h 60"/>
                <a:gd name="T26" fmla="*/ 13 w 52"/>
                <a:gd name="T27" fmla="*/ 14 h 60"/>
                <a:gd name="T28" fmla="*/ 11 w 52"/>
                <a:gd name="T29" fmla="*/ 18 h 60"/>
                <a:gd name="T30" fmla="*/ 7 w 52"/>
                <a:gd name="T31" fmla="*/ 20 h 60"/>
                <a:gd name="T32" fmla="*/ 3 w 52"/>
                <a:gd name="T33" fmla="*/ 18 h 60"/>
                <a:gd name="T34" fmla="*/ 2 w 52"/>
                <a:gd name="T35" fmla="*/ 14 h 60"/>
                <a:gd name="T36" fmla="*/ 7 w 52"/>
                <a:gd name="T37" fmla="*/ 4 h 60"/>
                <a:gd name="T38" fmla="*/ 23 w 52"/>
                <a:gd name="T39" fmla="*/ 0 h 60"/>
                <a:gd name="T40" fmla="*/ 35 w 52"/>
                <a:gd name="T41" fmla="*/ 2 h 60"/>
                <a:gd name="T42" fmla="*/ 41 w 52"/>
                <a:gd name="T43" fmla="*/ 8 h 60"/>
                <a:gd name="T44" fmla="*/ 42 w 52"/>
                <a:gd name="T45" fmla="*/ 19 h 60"/>
                <a:gd name="T46" fmla="*/ 42 w 52"/>
                <a:gd name="T47" fmla="*/ 39 h 60"/>
                <a:gd name="T48" fmla="*/ 42 w 52"/>
                <a:gd name="T49" fmla="*/ 49 h 60"/>
                <a:gd name="T50" fmla="*/ 43 w 52"/>
                <a:gd name="T51" fmla="*/ 51 h 60"/>
                <a:gd name="T52" fmla="*/ 45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8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19 w 52"/>
                <a:gd name="T71" fmla="*/ 30 h 60"/>
                <a:gd name="T72" fmla="*/ 12 w 52"/>
                <a:gd name="T73" fmla="*/ 35 h 60"/>
                <a:gd name="T74" fmla="*/ 10 w 52"/>
                <a:gd name="T75" fmla="*/ 42 h 60"/>
                <a:gd name="T76" fmla="*/ 13 w 52"/>
                <a:gd name="T77" fmla="*/ 50 h 60"/>
                <a:gd name="T78" fmla="*/ 19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2" y="57"/>
                    <a:pt x="21" y="58"/>
                  </a:cubicBezTo>
                  <a:cubicBezTo>
                    <a:pt x="18" y="59"/>
                    <a:pt x="16" y="60"/>
                    <a:pt x="13" y="60"/>
                  </a:cubicBezTo>
                  <a:cubicBezTo>
                    <a:pt x="9" y="60"/>
                    <a:pt x="6" y="58"/>
                    <a:pt x="4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3" y="35"/>
                    <a:pt x="6" y="32"/>
                    <a:pt x="11" y="30"/>
                  </a:cubicBezTo>
                  <a:cubicBezTo>
                    <a:pt x="15" y="27"/>
                    <a:pt x="22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29" y="7"/>
                  </a:cubicBezTo>
                  <a:cubicBezTo>
                    <a:pt x="27" y="4"/>
                    <a:pt x="25" y="3"/>
                    <a:pt x="21" y="3"/>
                  </a:cubicBezTo>
                  <a:cubicBezTo>
                    <a:pt x="18" y="3"/>
                    <a:pt x="16" y="4"/>
                    <a:pt x="15" y="6"/>
                  </a:cubicBezTo>
                  <a:cubicBezTo>
                    <a:pt x="13" y="7"/>
                    <a:pt x="12" y="9"/>
                    <a:pt x="12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0" y="20"/>
                    <a:pt x="9" y="20"/>
                    <a:pt x="7" y="20"/>
                  </a:cubicBezTo>
                  <a:cubicBezTo>
                    <a:pt x="6" y="20"/>
                    <a:pt x="4" y="20"/>
                    <a:pt x="3" y="18"/>
                  </a:cubicBezTo>
                  <a:cubicBezTo>
                    <a:pt x="2" y="17"/>
                    <a:pt x="2" y="16"/>
                    <a:pt x="2" y="14"/>
                  </a:cubicBezTo>
                  <a:cubicBezTo>
                    <a:pt x="2" y="10"/>
                    <a:pt x="4" y="7"/>
                    <a:pt x="7" y="4"/>
                  </a:cubicBezTo>
                  <a:cubicBezTo>
                    <a:pt x="11" y="1"/>
                    <a:pt x="16" y="0"/>
                    <a:pt x="23" y="0"/>
                  </a:cubicBezTo>
                  <a:cubicBezTo>
                    <a:pt x="28" y="0"/>
                    <a:pt x="32" y="0"/>
                    <a:pt x="35" y="2"/>
                  </a:cubicBezTo>
                  <a:cubicBezTo>
                    <a:pt x="38" y="3"/>
                    <a:pt x="40" y="5"/>
                    <a:pt x="41" y="8"/>
                  </a:cubicBezTo>
                  <a:cubicBezTo>
                    <a:pt x="42" y="10"/>
                    <a:pt x="42" y="14"/>
                    <a:pt x="42" y="1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2" y="44"/>
                    <a:pt x="42" y="47"/>
                    <a:pt x="42" y="49"/>
                  </a:cubicBezTo>
                  <a:cubicBezTo>
                    <a:pt x="43" y="50"/>
                    <a:pt x="43" y="51"/>
                    <a:pt x="43" y="51"/>
                  </a:cubicBezTo>
                  <a:cubicBezTo>
                    <a:pt x="44" y="52"/>
                    <a:pt x="44" y="52"/>
                    <a:pt x="45" y="52"/>
                  </a:cubicBezTo>
                  <a:cubicBezTo>
                    <a:pt x="46" y="52"/>
                    <a:pt x="46" y="52"/>
                    <a:pt x="47" y="51"/>
                  </a:cubicBezTo>
                  <a:cubicBezTo>
                    <a:pt x="48" y="51"/>
                    <a:pt x="49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7" y="57"/>
                    <a:pt x="43" y="60"/>
                    <a:pt x="38" y="60"/>
                  </a:cubicBezTo>
                  <a:cubicBezTo>
                    <a:pt x="36" y="60"/>
                    <a:pt x="35" y="59"/>
                    <a:pt x="34" y="58"/>
                  </a:cubicBezTo>
                  <a:cubicBezTo>
                    <a:pt x="32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5" y="27"/>
                    <a:pt x="21" y="29"/>
                    <a:pt x="19" y="30"/>
                  </a:cubicBezTo>
                  <a:cubicBezTo>
                    <a:pt x="16" y="32"/>
                    <a:pt x="14" y="33"/>
                    <a:pt x="12" y="35"/>
                  </a:cubicBezTo>
                  <a:cubicBezTo>
                    <a:pt x="11" y="37"/>
                    <a:pt x="10" y="40"/>
                    <a:pt x="10" y="42"/>
                  </a:cubicBezTo>
                  <a:cubicBezTo>
                    <a:pt x="10" y="45"/>
                    <a:pt x="11" y="48"/>
                    <a:pt x="13" y="50"/>
                  </a:cubicBezTo>
                  <a:cubicBezTo>
                    <a:pt x="15" y="52"/>
                    <a:pt x="17" y="53"/>
                    <a:pt x="19" y="53"/>
                  </a:cubicBezTo>
                  <a:cubicBezTo>
                    <a:pt x="22" y="53"/>
                    <a:pt x="27" y="50"/>
                    <a:pt x="3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9" name="Freeform 22"/>
            <p:cNvSpPr>
              <a:spLocks/>
            </p:cNvSpPr>
            <p:nvPr/>
          </p:nvSpPr>
          <p:spPr bwMode="auto">
            <a:xfrm rot="20555245">
              <a:off x="6374050" y="1796052"/>
              <a:ext cx="604296" cy="705594"/>
            </a:xfrm>
            <a:custGeom>
              <a:avLst/>
              <a:gdLst>
                <a:gd name="T0" fmla="*/ 70 w 73"/>
                <a:gd name="T1" fmla="*/ 61 h 85"/>
                <a:gd name="T2" fmla="*/ 73 w 73"/>
                <a:gd name="T3" fmla="*/ 62 h 85"/>
                <a:gd name="T4" fmla="*/ 65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3 w 73"/>
                <a:gd name="T11" fmla="*/ 82 h 85"/>
                <a:gd name="T12" fmla="*/ 11 w 73"/>
                <a:gd name="T13" fmla="*/ 79 h 85"/>
                <a:gd name="T14" fmla="*/ 12 w 73"/>
                <a:gd name="T15" fmla="*/ 70 h 85"/>
                <a:gd name="T16" fmla="*/ 12 w 73"/>
                <a:gd name="T17" fmla="*/ 15 h 85"/>
                <a:gd name="T18" fmla="*/ 10 w 73"/>
                <a:gd name="T19" fmla="*/ 5 h 85"/>
                <a:gd name="T20" fmla="*/ 3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8 w 73"/>
                <a:gd name="T27" fmla="*/ 0 h 85"/>
                <a:gd name="T28" fmla="*/ 38 w 73"/>
                <a:gd name="T29" fmla="*/ 2 h 85"/>
                <a:gd name="T30" fmla="*/ 29 w 73"/>
                <a:gd name="T31" fmla="*/ 3 h 85"/>
                <a:gd name="T32" fmla="*/ 25 w 73"/>
                <a:gd name="T33" fmla="*/ 7 h 85"/>
                <a:gd name="T34" fmla="*/ 24 w 73"/>
                <a:gd name="T35" fmla="*/ 16 h 85"/>
                <a:gd name="T36" fmla="*/ 24 w 73"/>
                <a:gd name="T37" fmla="*/ 70 h 85"/>
                <a:gd name="T38" fmla="*/ 25 w 73"/>
                <a:gd name="T39" fmla="*/ 77 h 85"/>
                <a:gd name="T40" fmla="*/ 27 w 73"/>
                <a:gd name="T41" fmla="*/ 79 h 85"/>
                <a:gd name="T42" fmla="*/ 37 w 73"/>
                <a:gd name="T43" fmla="*/ 79 h 85"/>
                <a:gd name="T44" fmla="*/ 43 w 73"/>
                <a:gd name="T45" fmla="*/ 79 h 85"/>
                <a:gd name="T46" fmla="*/ 57 w 73"/>
                <a:gd name="T47" fmla="*/ 78 h 85"/>
                <a:gd name="T48" fmla="*/ 64 w 73"/>
                <a:gd name="T49" fmla="*/ 73 h 85"/>
                <a:gd name="T50" fmla="*/ 70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0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6" y="82"/>
                    <a:pt x="9" y="81"/>
                    <a:pt x="11" y="79"/>
                  </a:cubicBezTo>
                  <a:cubicBezTo>
                    <a:pt x="11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1" y="6"/>
                    <a:pt x="10" y="5"/>
                  </a:cubicBezTo>
                  <a:cubicBezTo>
                    <a:pt x="8" y="3"/>
                    <a:pt x="6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4" y="2"/>
                    <a:pt x="30" y="2"/>
                    <a:pt x="29" y="3"/>
                  </a:cubicBezTo>
                  <a:cubicBezTo>
                    <a:pt x="27" y="4"/>
                    <a:pt x="26" y="5"/>
                    <a:pt x="25" y="7"/>
                  </a:cubicBezTo>
                  <a:cubicBezTo>
                    <a:pt x="24" y="8"/>
                    <a:pt x="24" y="11"/>
                    <a:pt x="24" y="16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3"/>
                    <a:pt x="24" y="75"/>
                    <a:pt x="25" y="77"/>
                  </a:cubicBezTo>
                  <a:cubicBezTo>
                    <a:pt x="25" y="78"/>
                    <a:pt x="26" y="78"/>
                    <a:pt x="27" y="79"/>
                  </a:cubicBezTo>
                  <a:cubicBezTo>
                    <a:pt x="28" y="79"/>
                    <a:pt x="31" y="79"/>
                    <a:pt x="37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50" y="79"/>
                    <a:pt x="54" y="79"/>
                    <a:pt x="57" y="78"/>
                  </a:cubicBezTo>
                  <a:cubicBezTo>
                    <a:pt x="59" y="77"/>
                    <a:pt x="62" y="75"/>
                    <a:pt x="64" y="73"/>
                  </a:cubicBezTo>
                  <a:cubicBezTo>
                    <a:pt x="66" y="70"/>
                    <a:pt x="68" y="66"/>
                    <a:pt x="7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0" name="Freeform 23"/>
            <p:cNvSpPr>
              <a:spLocks noEditPoints="1"/>
            </p:cNvSpPr>
            <p:nvPr/>
          </p:nvSpPr>
          <p:spPr bwMode="auto">
            <a:xfrm rot="20555245">
              <a:off x="7000412" y="1620807"/>
              <a:ext cx="241020" cy="740524"/>
            </a:xfrm>
            <a:custGeom>
              <a:avLst/>
              <a:gdLst>
                <a:gd name="T0" fmla="*/ 20 w 29"/>
                <a:gd name="T1" fmla="*/ 3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54 h 89"/>
                <a:gd name="T24" fmla="*/ 9 w 29"/>
                <a:gd name="T25" fmla="*/ 41 h 89"/>
                <a:gd name="T26" fmla="*/ 8 w 29"/>
                <a:gd name="T27" fmla="*/ 39 h 89"/>
                <a:gd name="T28" fmla="*/ 5 w 29"/>
                <a:gd name="T29" fmla="*/ 38 h 89"/>
                <a:gd name="T30" fmla="*/ 1 w 29"/>
                <a:gd name="T31" fmla="*/ 39 h 89"/>
                <a:gd name="T32" fmla="*/ 0 w 29"/>
                <a:gd name="T33" fmla="*/ 37 h 89"/>
                <a:gd name="T34" fmla="*/ 17 w 29"/>
                <a:gd name="T35" fmla="*/ 30 h 89"/>
                <a:gd name="T36" fmla="*/ 20 w 29"/>
                <a:gd name="T37" fmla="*/ 30 h 89"/>
                <a:gd name="T38" fmla="*/ 15 w 29"/>
                <a:gd name="T39" fmla="*/ 0 h 89"/>
                <a:gd name="T40" fmla="*/ 19 w 29"/>
                <a:gd name="T41" fmla="*/ 1 h 89"/>
                <a:gd name="T42" fmla="*/ 21 w 29"/>
                <a:gd name="T43" fmla="*/ 6 h 89"/>
                <a:gd name="T44" fmla="*/ 19 w 29"/>
                <a:gd name="T45" fmla="*/ 10 h 89"/>
                <a:gd name="T46" fmla="*/ 15 w 29"/>
                <a:gd name="T47" fmla="*/ 12 h 89"/>
                <a:gd name="T48" fmla="*/ 10 w 29"/>
                <a:gd name="T49" fmla="*/ 10 h 89"/>
                <a:gd name="T50" fmla="*/ 8 w 29"/>
                <a:gd name="T51" fmla="*/ 6 h 89"/>
                <a:gd name="T52" fmla="*/ 10 w 29"/>
                <a:gd name="T53" fmla="*/ 1 h 89"/>
                <a:gd name="T54" fmla="*/ 15 w 29"/>
                <a:gd name="T5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89">
                  <a:moveTo>
                    <a:pt x="20" y="3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47"/>
                    <a:pt x="9" y="43"/>
                    <a:pt x="9" y="41"/>
                  </a:cubicBezTo>
                  <a:cubicBezTo>
                    <a:pt x="9" y="40"/>
                    <a:pt x="8" y="39"/>
                    <a:pt x="8" y="39"/>
                  </a:cubicBezTo>
                  <a:cubicBezTo>
                    <a:pt x="7" y="38"/>
                    <a:pt x="6" y="38"/>
                    <a:pt x="5" y="38"/>
                  </a:cubicBezTo>
                  <a:cubicBezTo>
                    <a:pt x="4" y="38"/>
                    <a:pt x="3" y="38"/>
                    <a:pt x="1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7" y="30"/>
                    <a:pt x="17" y="30"/>
                    <a:pt x="17" y="30"/>
                  </a:cubicBezTo>
                  <a:lnTo>
                    <a:pt x="20" y="30"/>
                  </a:lnTo>
                  <a:close/>
                  <a:moveTo>
                    <a:pt x="15" y="0"/>
                  </a:moveTo>
                  <a:cubicBezTo>
                    <a:pt x="17" y="0"/>
                    <a:pt x="18" y="0"/>
                    <a:pt x="19" y="1"/>
                  </a:cubicBezTo>
                  <a:cubicBezTo>
                    <a:pt x="21" y="3"/>
                    <a:pt x="21" y="4"/>
                    <a:pt x="21" y="6"/>
                  </a:cubicBezTo>
                  <a:cubicBezTo>
                    <a:pt x="21" y="8"/>
                    <a:pt x="21" y="9"/>
                    <a:pt x="19" y="10"/>
                  </a:cubicBezTo>
                  <a:cubicBezTo>
                    <a:pt x="18" y="12"/>
                    <a:pt x="17" y="12"/>
                    <a:pt x="15" y="12"/>
                  </a:cubicBezTo>
                  <a:cubicBezTo>
                    <a:pt x="13" y="12"/>
                    <a:pt x="12" y="12"/>
                    <a:pt x="10" y="10"/>
                  </a:cubicBezTo>
                  <a:cubicBezTo>
                    <a:pt x="9" y="9"/>
                    <a:pt x="8" y="8"/>
                    <a:pt x="8" y="6"/>
                  </a:cubicBezTo>
                  <a:cubicBezTo>
                    <a:pt x="8" y="4"/>
                    <a:pt x="9" y="3"/>
                    <a:pt x="10" y="1"/>
                  </a:cubicBezTo>
                  <a:cubicBezTo>
                    <a:pt x="12" y="0"/>
                    <a:pt x="13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1" name="Freeform 24"/>
            <p:cNvSpPr>
              <a:spLocks/>
            </p:cNvSpPr>
            <p:nvPr/>
          </p:nvSpPr>
          <p:spPr bwMode="auto">
            <a:xfrm rot="20555245">
              <a:off x="7291772" y="1744244"/>
              <a:ext cx="513477" cy="489025"/>
            </a:xfrm>
            <a:custGeom>
              <a:avLst/>
              <a:gdLst>
                <a:gd name="T0" fmla="*/ 20 w 62"/>
                <a:gd name="T1" fmla="*/ 12 h 59"/>
                <a:gd name="T2" fmla="*/ 39 w 62"/>
                <a:gd name="T3" fmla="*/ 0 h 59"/>
                <a:gd name="T4" fmla="*/ 47 w 62"/>
                <a:gd name="T5" fmla="*/ 2 h 59"/>
                <a:gd name="T6" fmla="*/ 52 w 62"/>
                <a:gd name="T7" fmla="*/ 10 h 59"/>
                <a:gd name="T8" fmla="*/ 54 w 62"/>
                <a:gd name="T9" fmla="*/ 21 h 59"/>
                <a:gd name="T10" fmla="*/ 54 w 62"/>
                <a:gd name="T11" fmla="*/ 46 h 59"/>
                <a:gd name="T12" fmla="*/ 54 w 62"/>
                <a:gd name="T13" fmla="*/ 53 h 59"/>
                <a:gd name="T14" fmla="*/ 57 w 62"/>
                <a:gd name="T15" fmla="*/ 55 h 59"/>
                <a:gd name="T16" fmla="*/ 62 w 62"/>
                <a:gd name="T17" fmla="*/ 56 h 59"/>
                <a:gd name="T18" fmla="*/ 62 w 62"/>
                <a:gd name="T19" fmla="*/ 59 h 59"/>
                <a:gd name="T20" fmla="*/ 34 w 62"/>
                <a:gd name="T21" fmla="*/ 59 h 59"/>
                <a:gd name="T22" fmla="*/ 34 w 62"/>
                <a:gd name="T23" fmla="*/ 56 h 59"/>
                <a:gd name="T24" fmla="*/ 35 w 62"/>
                <a:gd name="T25" fmla="*/ 56 h 59"/>
                <a:gd name="T26" fmla="*/ 41 w 62"/>
                <a:gd name="T27" fmla="*/ 55 h 59"/>
                <a:gd name="T28" fmla="*/ 43 w 62"/>
                <a:gd name="T29" fmla="*/ 52 h 59"/>
                <a:gd name="T30" fmla="*/ 43 w 62"/>
                <a:gd name="T31" fmla="*/ 46 h 59"/>
                <a:gd name="T32" fmla="*/ 43 w 62"/>
                <a:gd name="T33" fmla="*/ 22 h 59"/>
                <a:gd name="T34" fmla="*/ 41 w 62"/>
                <a:gd name="T35" fmla="*/ 11 h 59"/>
                <a:gd name="T36" fmla="*/ 34 w 62"/>
                <a:gd name="T37" fmla="*/ 7 h 59"/>
                <a:gd name="T38" fmla="*/ 20 w 62"/>
                <a:gd name="T39" fmla="*/ 15 h 59"/>
                <a:gd name="T40" fmla="*/ 20 w 62"/>
                <a:gd name="T41" fmla="*/ 46 h 59"/>
                <a:gd name="T42" fmla="*/ 20 w 62"/>
                <a:gd name="T43" fmla="*/ 53 h 59"/>
                <a:gd name="T44" fmla="*/ 23 w 62"/>
                <a:gd name="T45" fmla="*/ 55 h 59"/>
                <a:gd name="T46" fmla="*/ 29 w 62"/>
                <a:gd name="T47" fmla="*/ 56 h 59"/>
                <a:gd name="T48" fmla="*/ 29 w 62"/>
                <a:gd name="T49" fmla="*/ 59 h 59"/>
                <a:gd name="T50" fmla="*/ 1 w 62"/>
                <a:gd name="T51" fmla="*/ 59 h 59"/>
                <a:gd name="T52" fmla="*/ 1 w 62"/>
                <a:gd name="T53" fmla="*/ 56 h 59"/>
                <a:gd name="T54" fmla="*/ 2 w 62"/>
                <a:gd name="T55" fmla="*/ 56 h 59"/>
                <a:gd name="T56" fmla="*/ 8 w 62"/>
                <a:gd name="T57" fmla="*/ 54 h 59"/>
                <a:gd name="T58" fmla="*/ 9 w 62"/>
                <a:gd name="T59" fmla="*/ 46 h 59"/>
                <a:gd name="T60" fmla="*/ 9 w 62"/>
                <a:gd name="T61" fmla="*/ 24 h 59"/>
                <a:gd name="T62" fmla="*/ 9 w 62"/>
                <a:gd name="T63" fmla="*/ 12 h 59"/>
                <a:gd name="T64" fmla="*/ 7 w 62"/>
                <a:gd name="T65" fmla="*/ 9 h 59"/>
                <a:gd name="T66" fmla="*/ 5 w 62"/>
                <a:gd name="T67" fmla="*/ 8 h 59"/>
                <a:gd name="T68" fmla="*/ 1 w 62"/>
                <a:gd name="T69" fmla="*/ 9 h 59"/>
                <a:gd name="T70" fmla="*/ 0 w 62"/>
                <a:gd name="T71" fmla="*/ 7 h 59"/>
                <a:gd name="T72" fmla="*/ 17 w 62"/>
                <a:gd name="T73" fmla="*/ 0 h 59"/>
                <a:gd name="T74" fmla="*/ 20 w 62"/>
                <a:gd name="T75" fmla="*/ 0 h 59"/>
                <a:gd name="T76" fmla="*/ 20 w 62"/>
                <a:gd name="T77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" h="59">
                  <a:moveTo>
                    <a:pt x="20" y="12"/>
                  </a:moveTo>
                  <a:cubicBezTo>
                    <a:pt x="26" y="4"/>
                    <a:pt x="33" y="0"/>
                    <a:pt x="39" y="0"/>
                  </a:cubicBezTo>
                  <a:cubicBezTo>
                    <a:pt x="42" y="0"/>
                    <a:pt x="45" y="0"/>
                    <a:pt x="47" y="2"/>
                  </a:cubicBezTo>
                  <a:cubicBezTo>
                    <a:pt x="49" y="4"/>
                    <a:pt x="51" y="6"/>
                    <a:pt x="52" y="10"/>
                  </a:cubicBezTo>
                  <a:cubicBezTo>
                    <a:pt x="53" y="12"/>
                    <a:pt x="54" y="16"/>
                    <a:pt x="54" y="21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9"/>
                    <a:pt x="54" y="52"/>
                    <a:pt x="54" y="53"/>
                  </a:cubicBezTo>
                  <a:cubicBezTo>
                    <a:pt x="55" y="54"/>
                    <a:pt x="56" y="55"/>
                    <a:pt x="57" y="55"/>
                  </a:cubicBezTo>
                  <a:cubicBezTo>
                    <a:pt x="58" y="56"/>
                    <a:pt x="60" y="56"/>
                    <a:pt x="62" y="56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3" y="52"/>
                  </a:cubicBezTo>
                  <a:cubicBezTo>
                    <a:pt x="43" y="51"/>
                    <a:pt x="43" y="49"/>
                    <a:pt x="43" y="46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3" y="13"/>
                    <a:pt x="41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29" y="7"/>
                    <a:pt x="25" y="10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50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5" y="56"/>
                    <a:pt x="7" y="56"/>
                    <a:pt x="8" y="54"/>
                  </a:cubicBezTo>
                  <a:cubicBezTo>
                    <a:pt x="9" y="53"/>
                    <a:pt x="9" y="50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2" name="Freeform 25"/>
            <p:cNvSpPr>
              <a:spLocks noEditPoints="1"/>
            </p:cNvSpPr>
            <p:nvPr/>
          </p:nvSpPr>
          <p:spPr bwMode="auto">
            <a:xfrm rot="20555245">
              <a:off x="7832589" y="1592959"/>
              <a:ext cx="398206" cy="499505"/>
            </a:xfrm>
            <a:custGeom>
              <a:avLst/>
              <a:gdLst>
                <a:gd name="T0" fmla="*/ 9 w 48"/>
                <a:gd name="T1" fmla="*/ 23 h 60"/>
                <a:gd name="T2" fmla="*/ 15 w 48"/>
                <a:gd name="T3" fmla="*/ 43 h 60"/>
                <a:gd name="T4" fmla="*/ 29 w 48"/>
                <a:gd name="T5" fmla="*/ 50 h 60"/>
                <a:gd name="T6" fmla="*/ 39 w 48"/>
                <a:gd name="T7" fmla="*/ 47 h 60"/>
                <a:gd name="T8" fmla="*/ 46 w 48"/>
                <a:gd name="T9" fmla="*/ 36 h 60"/>
                <a:gd name="T10" fmla="*/ 48 w 48"/>
                <a:gd name="T11" fmla="*/ 38 h 60"/>
                <a:gd name="T12" fmla="*/ 41 w 48"/>
                <a:gd name="T13" fmla="*/ 53 h 60"/>
                <a:gd name="T14" fmla="*/ 25 w 48"/>
                <a:gd name="T15" fmla="*/ 60 h 60"/>
                <a:gd name="T16" fmla="*/ 7 w 48"/>
                <a:gd name="T17" fmla="*/ 52 h 60"/>
                <a:gd name="T18" fmla="*/ 0 w 48"/>
                <a:gd name="T19" fmla="*/ 31 h 60"/>
                <a:gd name="T20" fmla="*/ 7 w 48"/>
                <a:gd name="T21" fmla="*/ 8 h 60"/>
                <a:gd name="T22" fmla="*/ 26 w 48"/>
                <a:gd name="T23" fmla="*/ 0 h 60"/>
                <a:gd name="T24" fmla="*/ 42 w 48"/>
                <a:gd name="T25" fmla="*/ 6 h 60"/>
                <a:gd name="T26" fmla="*/ 48 w 48"/>
                <a:gd name="T27" fmla="*/ 23 h 60"/>
                <a:gd name="T28" fmla="*/ 9 w 48"/>
                <a:gd name="T29" fmla="*/ 23 h 60"/>
                <a:gd name="T30" fmla="*/ 9 w 48"/>
                <a:gd name="T31" fmla="*/ 19 h 60"/>
                <a:gd name="T32" fmla="*/ 35 w 48"/>
                <a:gd name="T33" fmla="*/ 19 h 60"/>
                <a:gd name="T34" fmla="*/ 34 w 48"/>
                <a:gd name="T35" fmla="*/ 11 h 60"/>
                <a:gd name="T36" fmla="*/ 29 w 48"/>
                <a:gd name="T37" fmla="*/ 6 h 60"/>
                <a:gd name="T38" fmla="*/ 23 w 48"/>
                <a:gd name="T39" fmla="*/ 4 h 60"/>
                <a:gd name="T40" fmla="*/ 13 w 48"/>
                <a:gd name="T41" fmla="*/ 8 h 60"/>
                <a:gd name="T42" fmla="*/ 9 w 48"/>
                <a:gd name="T43" fmla="*/ 1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60">
                  <a:moveTo>
                    <a:pt x="9" y="23"/>
                  </a:moveTo>
                  <a:cubicBezTo>
                    <a:pt x="9" y="31"/>
                    <a:pt x="11" y="38"/>
                    <a:pt x="15" y="43"/>
                  </a:cubicBezTo>
                  <a:cubicBezTo>
                    <a:pt x="19" y="48"/>
                    <a:pt x="24" y="50"/>
                    <a:pt x="29" y="50"/>
                  </a:cubicBezTo>
                  <a:cubicBezTo>
                    <a:pt x="33" y="50"/>
                    <a:pt x="36" y="49"/>
                    <a:pt x="39" y="47"/>
                  </a:cubicBezTo>
                  <a:cubicBezTo>
                    <a:pt x="42" y="45"/>
                    <a:pt x="44" y="41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43"/>
                    <a:pt x="45" y="49"/>
                    <a:pt x="41" y="53"/>
                  </a:cubicBezTo>
                  <a:cubicBezTo>
                    <a:pt x="36" y="58"/>
                    <a:pt x="31" y="60"/>
                    <a:pt x="25" y="60"/>
                  </a:cubicBezTo>
                  <a:cubicBezTo>
                    <a:pt x="18" y="60"/>
                    <a:pt x="12" y="58"/>
                    <a:pt x="7" y="52"/>
                  </a:cubicBezTo>
                  <a:cubicBezTo>
                    <a:pt x="2" y="47"/>
                    <a:pt x="0" y="40"/>
                    <a:pt x="0" y="31"/>
                  </a:cubicBezTo>
                  <a:cubicBezTo>
                    <a:pt x="0" y="21"/>
                    <a:pt x="2" y="13"/>
                    <a:pt x="7" y="8"/>
                  </a:cubicBezTo>
                  <a:cubicBezTo>
                    <a:pt x="12" y="2"/>
                    <a:pt x="19" y="0"/>
                    <a:pt x="26" y="0"/>
                  </a:cubicBezTo>
                  <a:cubicBezTo>
                    <a:pt x="33" y="0"/>
                    <a:pt x="38" y="2"/>
                    <a:pt x="42" y="6"/>
                  </a:cubicBezTo>
                  <a:cubicBezTo>
                    <a:pt x="46" y="10"/>
                    <a:pt x="48" y="16"/>
                    <a:pt x="48" y="23"/>
                  </a:cubicBezTo>
                  <a:lnTo>
                    <a:pt x="9" y="23"/>
                  </a:lnTo>
                  <a:close/>
                  <a:moveTo>
                    <a:pt x="9" y="19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6"/>
                    <a:pt x="34" y="13"/>
                    <a:pt x="34" y="11"/>
                  </a:cubicBezTo>
                  <a:cubicBezTo>
                    <a:pt x="33" y="9"/>
                    <a:pt x="31" y="7"/>
                    <a:pt x="29" y="6"/>
                  </a:cubicBezTo>
                  <a:cubicBezTo>
                    <a:pt x="27" y="5"/>
                    <a:pt x="25" y="4"/>
                    <a:pt x="23" y="4"/>
                  </a:cubicBezTo>
                  <a:cubicBezTo>
                    <a:pt x="19" y="4"/>
                    <a:pt x="16" y="5"/>
                    <a:pt x="13" y="8"/>
                  </a:cubicBezTo>
                  <a:cubicBezTo>
                    <a:pt x="11" y="11"/>
                    <a:pt x="9" y="14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3" name="Freeform 26"/>
            <p:cNvSpPr>
              <a:spLocks/>
            </p:cNvSpPr>
            <p:nvPr/>
          </p:nvSpPr>
          <p:spPr bwMode="auto">
            <a:xfrm rot="20555245">
              <a:off x="8252176" y="1469332"/>
              <a:ext cx="345811" cy="489025"/>
            </a:xfrm>
            <a:custGeom>
              <a:avLst/>
              <a:gdLst>
                <a:gd name="T0" fmla="*/ 20 w 42"/>
                <a:gd name="T1" fmla="*/ 0 h 59"/>
                <a:gd name="T2" fmla="*/ 20 w 42"/>
                <a:gd name="T3" fmla="*/ 12 h 59"/>
                <a:gd name="T4" fmla="*/ 34 w 42"/>
                <a:gd name="T5" fmla="*/ 0 h 59"/>
                <a:gd name="T6" fmla="*/ 40 w 42"/>
                <a:gd name="T7" fmla="*/ 2 h 59"/>
                <a:gd name="T8" fmla="*/ 42 w 42"/>
                <a:gd name="T9" fmla="*/ 7 h 59"/>
                <a:gd name="T10" fmla="*/ 41 w 42"/>
                <a:gd name="T11" fmla="*/ 11 h 59"/>
                <a:gd name="T12" fmla="*/ 37 w 42"/>
                <a:gd name="T13" fmla="*/ 12 h 59"/>
                <a:gd name="T14" fmla="*/ 32 w 42"/>
                <a:gd name="T15" fmla="*/ 10 h 59"/>
                <a:gd name="T16" fmla="*/ 28 w 42"/>
                <a:gd name="T17" fmla="*/ 8 h 59"/>
                <a:gd name="T18" fmla="*/ 25 w 42"/>
                <a:gd name="T19" fmla="*/ 9 h 59"/>
                <a:gd name="T20" fmla="*/ 20 w 42"/>
                <a:gd name="T21" fmla="*/ 18 h 59"/>
                <a:gd name="T22" fmla="*/ 20 w 42"/>
                <a:gd name="T23" fmla="*/ 45 h 59"/>
                <a:gd name="T24" fmla="*/ 21 w 42"/>
                <a:gd name="T25" fmla="*/ 52 h 59"/>
                <a:gd name="T26" fmla="*/ 24 w 42"/>
                <a:gd name="T27" fmla="*/ 55 h 59"/>
                <a:gd name="T28" fmla="*/ 30 w 42"/>
                <a:gd name="T29" fmla="*/ 56 h 59"/>
                <a:gd name="T30" fmla="*/ 30 w 42"/>
                <a:gd name="T31" fmla="*/ 59 h 59"/>
                <a:gd name="T32" fmla="*/ 0 w 42"/>
                <a:gd name="T33" fmla="*/ 59 h 59"/>
                <a:gd name="T34" fmla="*/ 0 w 42"/>
                <a:gd name="T35" fmla="*/ 56 h 59"/>
                <a:gd name="T36" fmla="*/ 7 w 42"/>
                <a:gd name="T37" fmla="*/ 55 h 59"/>
                <a:gd name="T38" fmla="*/ 9 w 42"/>
                <a:gd name="T39" fmla="*/ 52 h 59"/>
                <a:gd name="T40" fmla="*/ 9 w 42"/>
                <a:gd name="T41" fmla="*/ 46 h 59"/>
                <a:gd name="T42" fmla="*/ 9 w 42"/>
                <a:gd name="T43" fmla="*/ 23 h 59"/>
                <a:gd name="T44" fmla="*/ 9 w 42"/>
                <a:gd name="T45" fmla="*/ 12 h 59"/>
                <a:gd name="T46" fmla="*/ 7 w 42"/>
                <a:gd name="T47" fmla="*/ 9 h 59"/>
                <a:gd name="T48" fmla="*/ 5 w 42"/>
                <a:gd name="T49" fmla="*/ 8 h 59"/>
                <a:gd name="T50" fmla="*/ 0 w 42"/>
                <a:gd name="T51" fmla="*/ 9 h 59"/>
                <a:gd name="T52" fmla="*/ 0 w 42"/>
                <a:gd name="T53" fmla="*/ 7 h 59"/>
                <a:gd name="T54" fmla="*/ 17 w 42"/>
                <a:gd name="T55" fmla="*/ 0 h 59"/>
                <a:gd name="T56" fmla="*/ 20 w 42"/>
                <a:gd name="T5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59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4" y="4"/>
                    <a:pt x="29" y="0"/>
                    <a:pt x="34" y="0"/>
                  </a:cubicBezTo>
                  <a:cubicBezTo>
                    <a:pt x="37" y="0"/>
                    <a:pt x="38" y="0"/>
                    <a:pt x="40" y="2"/>
                  </a:cubicBezTo>
                  <a:cubicBezTo>
                    <a:pt x="41" y="3"/>
                    <a:pt x="42" y="5"/>
                    <a:pt x="42" y="7"/>
                  </a:cubicBezTo>
                  <a:cubicBezTo>
                    <a:pt x="42" y="8"/>
                    <a:pt x="42" y="10"/>
                    <a:pt x="41" y="11"/>
                  </a:cubicBezTo>
                  <a:cubicBezTo>
                    <a:pt x="40" y="12"/>
                    <a:pt x="38" y="12"/>
                    <a:pt x="37" y="12"/>
                  </a:cubicBezTo>
                  <a:cubicBezTo>
                    <a:pt x="35" y="12"/>
                    <a:pt x="34" y="12"/>
                    <a:pt x="32" y="10"/>
                  </a:cubicBezTo>
                  <a:cubicBezTo>
                    <a:pt x="30" y="9"/>
                    <a:pt x="29" y="8"/>
                    <a:pt x="28" y="8"/>
                  </a:cubicBezTo>
                  <a:cubicBezTo>
                    <a:pt x="27" y="8"/>
                    <a:pt x="26" y="8"/>
                    <a:pt x="25" y="9"/>
                  </a:cubicBezTo>
                  <a:cubicBezTo>
                    <a:pt x="23" y="11"/>
                    <a:pt x="22" y="14"/>
                    <a:pt x="20" y="18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8"/>
                    <a:pt x="20" y="51"/>
                    <a:pt x="21" y="52"/>
                  </a:cubicBezTo>
                  <a:cubicBezTo>
                    <a:pt x="21" y="54"/>
                    <a:pt x="22" y="54"/>
                    <a:pt x="24" y="55"/>
                  </a:cubicBezTo>
                  <a:cubicBezTo>
                    <a:pt x="25" y="56"/>
                    <a:pt x="27" y="56"/>
                    <a:pt x="30" y="5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" y="56"/>
                    <a:pt x="5" y="56"/>
                    <a:pt x="7" y="55"/>
                  </a:cubicBezTo>
                  <a:cubicBezTo>
                    <a:pt x="8" y="54"/>
                    <a:pt x="8" y="53"/>
                    <a:pt x="9" y="52"/>
                  </a:cubicBezTo>
                  <a:cubicBezTo>
                    <a:pt x="9" y="51"/>
                    <a:pt x="9" y="49"/>
                    <a:pt x="9" y="46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4" name="Freeform 27"/>
            <p:cNvSpPr>
              <a:spLocks/>
            </p:cNvSpPr>
            <p:nvPr/>
          </p:nvSpPr>
          <p:spPr bwMode="auto">
            <a:xfrm rot="20555245">
              <a:off x="2748524" y="3896907"/>
              <a:ext cx="286429" cy="349304"/>
            </a:xfrm>
            <a:custGeom>
              <a:avLst/>
              <a:gdLst>
                <a:gd name="T0" fmla="*/ 35 w 35"/>
                <a:gd name="T1" fmla="*/ 0 h 42"/>
                <a:gd name="T2" fmla="*/ 35 w 35"/>
                <a:gd name="T3" fmla="*/ 10 h 42"/>
                <a:gd name="T4" fmla="*/ 34 w 35"/>
                <a:gd name="T5" fmla="*/ 10 h 42"/>
                <a:gd name="T6" fmla="*/ 33 w 35"/>
                <a:gd name="T7" fmla="*/ 6 h 42"/>
                <a:gd name="T8" fmla="*/ 31 w 35"/>
                <a:gd name="T9" fmla="*/ 4 h 42"/>
                <a:gd name="T10" fmla="*/ 26 w 35"/>
                <a:gd name="T11" fmla="*/ 3 h 42"/>
                <a:gd name="T12" fmla="*/ 21 w 35"/>
                <a:gd name="T13" fmla="*/ 3 h 42"/>
                <a:gd name="T14" fmla="*/ 21 w 35"/>
                <a:gd name="T15" fmla="*/ 35 h 42"/>
                <a:gd name="T16" fmla="*/ 21 w 35"/>
                <a:gd name="T17" fmla="*/ 40 h 42"/>
                <a:gd name="T18" fmla="*/ 25 w 35"/>
                <a:gd name="T19" fmla="*/ 41 h 42"/>
                <a:gd name="T20" fmla="*/ 26 w 35"/>
                <a:gd name="T21" fmla="*/ 41 h 42"/>
                <a:gd name="T22" fmla="*/ 26 w 35"/>
                <a:gd name="T23" fmla="*/ 42 h 42"/>
                <a:gd name="T24" fmla="*/ 9 w 35"/>
                <a:gd name="T25" fmla="*/ 42 h 42"/>
                <a:gd name="T26" fmla="*/ 9 w 35"/>
                <a:gd name="T27" fmla="*/ 41 h 42"/>
                <a:gd name="T28" fmla="*/ 10 w 35"/>
                <a:gd name="T29" fmla="*/ 41 h 42"/>
                <a:gd name="T30" fmla="*/ 14 w 35"/>
                <a:gd name="T31" fmla="*/ 39 h 42"/>
                <a:gd name="T32" fmla="*/ 15 w 35"/>
                <a:gd name="T33" fmla="*/ 35 h 42"/>
                <a:gd name="T34" fmla="*/ 15 w 35"/>
                <a:gd name="T35" fmla="*/ 3 h 42"/>
                <a:gd name="T36" fmla="*/ 10 w 35"/>
                <a:gd name="T37" fmla="*/ 3 h 42"/>
                <a:gd name="T38" fmla="*/ 5 w 35"/>
                <a:gd name="T39" fmla="*/ 3 h 42"/>
                <a:gd name="T40" fmla="*/ 3 w 35"/>
                <a:gd name="T41" fmla="*/ 6 h 42"/>
                <a:gd name="T42" fmla="*/ 1 w 35"/>
                <a:gd name="T43" fmla="*/ 10 h 42"/>
                <a:gd name="T44" fmla="*/ 0 w 35"/>
                <a:gd name="T45" fmla="*/ 10 h 42"/>
                <a:gd name="T46" fmla="*/ 1 w 35"/>
                <a:gd name="T47" fmla="*/ 0 h 42"/>
                <a:gd name="T48" fmla="*/ 35 w 35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42">
                  <a:moveTo>
                    <a:pt x="35" y="0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ubicBezTo>
                    <a:pt x="32" y="5"/>
                    <a:pt x="32" y="4"/>
                    <a:pt x="31" y="4"/>
                  </a:cubicBezTo>
                  <a:cubicBezTo>
                    <a:pt x="30" y="3"/>
                    <a:pt x="28" y="3"/>
                    <a:pt x="26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7"/>
                    <a:pt x="21" y="39"/>
                    <a:pt x="21" y="40"/>
                  </a:cubicBezTo>
                  <a:cubicBezTo>
                    <a:pt x="22" y="41"/>
                    <a:pt x="23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41"/>
                    <a:pt x="13" y="40"/>
                    <a:pt x="14" y="39"/>
                  </a:cubicBezTo>
                  <a:cubicBezTo>
                    <a:pt x="14" y="39"/>
                    <a:pt x="15" y="37"/>
                    <a:pt x="15" y="3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6" y="3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5" name="Freeform 28"/>
            <p:cNvSpPr>
              <a:spLocks/>
            </p:cNvSpPr>
            <p:nvPr/>
          </p:nvSpPr>
          <p:spPr bwMode="auto">
            <a:xfrm rot="20555245">
              <a:off x="3046971" y="3792901"/>
              <a:ext cx="352797" cy="349304"/>
            </a:xfrm>
            <a:custGeom>
              <a:avLst/>
              <a:gdLst>
                <a:gd name="T0" fmla="*/ 12 w 43"/>
                <a:gd name="T1" fmla="*/ 20 h 42"/>
                <a:gd name="T2" fmla="*/ 31 w 43"/>
                <a:gd name="T3" fmla="*/ 20 h 42"/>
                <a:gd name="T4" fmla="*/ 31 w 43"/>
                <a:gd name="T5" fmla="*/ 8 h 42"/>
                <a:gd name="T6" fmla="*/ 31 w 43"/>
                <a:gd name="T7" fmla="*/ 4 h 42"/>
                <a:gd name="T8" fmla="*/ 29 w 43"/>
                <a:gd name="T9" fmla="*/ 2 h 42"/>
                <a:gd name="T10" fmla="*/ 27 w 43"/>
                <a:gd name="T11" fmla="*/ 1 h 42"/>
                <a:gd name="T12" fmla="*/ 25 w 43"/>
                <a:gd name="T13" fmla="*/ 1 h 42"/>
                <a:gd name="T14" fmla="*/ 25 w 43"/>
                <a:gd name="T15" fmla="*/ 0 h 42"/>
                <a:gd name="T16" fmla="*/ 43 w 43"/>
                <a:gd name="T17" fmla="*/ 0 h 42"/>
                <a:gd name="T18" fmla="*/ 43 w 43"/>
                <a:gd name="T19" fmla="*/ 1 h 42"/>
                <a:gd name="T20" fmla="*/ 42 w 43"/>
                <a:gd name="T21" fmla="*/ 1 h 42"/>
                <a:gd name="T22" fmla="*/ 39 w 43"/>
                <a:gd name="T23" fmla="*/ 2 h 42"/>
                <a:gd name="T24" fmla="*/ 37 w 43"/>
                <a:gd name="T25" fmla="*/ 4 h 42"/>
                <a:gd name="T26" fmla="*/ 37 w 43"/>
                <a:gd name="T27" fmla="*/ 8 h 42"/>
                <a:gd name="T28" fmla="*/ 37 w 43"/>
                <a:gd name="T29" fmla="*/ 35 h 42"/>
                <a:gd name="T30" fmla="*/ 37 w 43"/>
                <a:gd name="T31" fmla="*/ 39 h 42"/>
                <a:gd name="T32" fmla="*/ 39 w 43"/>
                <a:gd name="T33" fmla="*/ 40 h 42"/>
                <a:gd name="T34" fmla="*/ 42 w 43"/>
                <a:gd name="T35" fmla="*/ 41 h 42"/>
                <a:gd name="T36" fmla="*/ 43 w 43"/>
                <a:gd name="T37" fmla="*/ 41 h 42"/>
                <a:gd name="T38" fmla="*/ 43 w 43"/>
                <a:gd name="T39" fmla="*/ 42 h 42"/>
                <a:gd name="T40" fmla="*/ 25 w 43"/>
                <a:gd name="T41" fmla="*/ 42 h 42"/>
                <a:gd name="T42" fmla="*/ 25 w 43"/>
                <a:gd name="T43" fmla="*/ 41 h 42"/>
                <a:gd name="T44" fmla="*/ 27 w 43"/>
                <a:gd name="T45" fmla="*/ 41 h 42"/>
                <a:gd name="T46" fmla="*/ 30 w 43"/>
                <a:gd name="T47" fmla="*/ 39 h 42"/>
                <a:gd name="T48" fmla="*/ 31 w 43"/>
                <a:gd name="T49" fmla="*/ 35 h 42"/>
                <a:gd name="T50" fmla="*/ 31 w 43"/>
                <a:gd name="T51" fmla="*/ 22 h 42"/>
                <a:gd name="T52" fmla="*/ 12 w 43"/>
                <a:gd name="T53" fmla="*/ 22 h 42"/>
                <a:gd name="T54" fmla="*/ 12 w 43"/>
                <a:gd name="T55" fmla="*/ 35 h 42"/>
                <a:gd name="T56" fmla="*/ 12 w 43"/>
                <a:gd name="T57" fmla="*/ 39 h 42"/>
                <a:gd name="T58" fmla="*/ 13 w 43"/>
                <a:gd name="T59" fmla="*/ 40 h 42"/>
                <a:gd name="T60" fmla="*/ 16 w 43"/>
                <a:gd name="T61" fmla="*/ 41 h 42"/>
                <a:gd name="T62" fmla="*/ 18 w 43"/>
                <a:gd name="T63" fmla="*/ 41 h 42"/>
                <a:gd name="T64" fmla="*/ 18 w 43"/>
                <a:gd name="T65" fmla="*/ 42 h 42"/>
                <a:gd name="T66" fmla="*/ 0 w 43"/>
                <a:gd name="T67" fmla="*/ 42 h 42"/>
                <a:gd name="T68" fmla="*/ 0 w 43"/>
                <a:gd name="T69" fmla="*/ 41 h 42"/>
                <a:gd name="T70" fmla="*/ 1 w 43"/>
                <a:gd name="T71" fmla="*/ 41 h 42"/>
                <a:gd name="T72" fmla="*/ 5 w 43"/>
                <a:gd name="T73" fmla="*/ 39 h 42"/>
                <a:gd name="T74" fmla="*/ 6 w 43"/>
                <a:gd name="T75" fmla="*/ 35 h 42"/>
                <a:gd name="T76" fmla="*/ 6 w 43"/>
                <a:gd name="T77" fmla="*/ 8 h 42"/>
                <a:gd name="T78" fmla="*/ 5 w 43"/>
                <a:gd name="T79" fmla="*/ 4 h 42"/>
                <a:gd name="T80" fmla="*/ 4 w 43"/>
                <a:gd name="T81" fmla="*/ 2 h 42"/>
                <a:gd name="T82" fmla="*/ 1 w 43"/>
                <a:gd name="T83" fmla="*/ 1 h 42"/>
                <a:gd name="T84" fmla="*/ 0 w 43"/>
                <a:gd name="T85" fmla="*/ 1 h 42"/>
                <a:gd name="T86" fmla="*/ 0 w 43"/>
                <a:gd name="T87" fmla="*/ 0 h 42"/>
                <a:gd name="T88" fmla="*/ 18 w 43"/>
                <a:gd name="T89" fmla="*/ 0 h 42"/>
                <a:gd name="T90" fmla="*/ 18 w 43"/>
                <a:gd name="T91" fmla="*/ 1 h 42"/>
                <a:gd name="T92" fmla="*/ 16 w 43"/>
                <a:gd name="T93" fmla="*/ 1 h 42"/>
                <a:gd name="T94" fmla="*/ 13 w 43"/>
                <a:gd name="T95" fmla="*/ 2 h 42"/>
                <a:gd name="T96" fmla="*/ 12 w 43"/>
                <a:gd name="T97" fmla="*/ 4 h 42"/>
                <a:gd name="T98" fmla="*/ 12 w 43"/>
                <a:gd name="T99" fmla="*/ 8 h 42"/>
                <a:gd name="T100" fmla="*/ 12 w 43"/>
                <a:gd name="T101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" h="42">
                  <a:moveTo>
                    <a:pt x="12" y="20"/>
                  </a:moveTo>
                  <a:cubicBezTo>
                    <a:pt x="31" y="20"/>
                    <a:pt x="31" y="20"/>
                    <a:pt x="31" y="20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6"/>
                    <a:pt x="31" y="4"/>
                    <a:pt x="31" y="4"/>
                  </a:cubicBezTo>
                  <a:cubicBezTo>
                    <a:pt x="31" y="3"/>
                    <a:pt x="30" y="3"/>
                    <a:pt x="29" y="2"/>
                  </a:cubicBezTo>
                  <a:cubicBezTo>
                    <a:pt x="29" y="2"/>
                    <a:pt x="28" y="1"/>
                    <a:pt x="2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0" y="2"/>
                    <a:pt x="39" y="2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6"/>
                    <a:pt x="37" y="8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7"/>
                    <a:pt x="37" y="38"/>
                    <a:pt x="37" y="39"/>
                  </a:cubicBezTo>
                  <a:cubicBezTo>
                    <a:pt x="38" y="39"/>
                    <a:pt x="38" y="40"/>
                    <a:pt x="39" y="40"/>
                  </a:cubicBezTo>
                  <a:cubicBezTo>
                    <a:pt x="40" y="41"/>
                    <a:pt x="41" y="41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1"/>
                    <a:pt x="30" y="40"/>
                    <a:pt x="30" y="39"/>
                  </a:cubicBezTo>
                  <a:cubicBezTo>
                    <a:pt x="31" y="39"/>
                    <a:pt x="31" y="37"/>
                    <a:pt x="31" y="35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2"/>
                    <a:pt x="13" y="2"/>
                  </a:cubicBezTo>
                  <a:cubicBezTo>
                    <a:pt x="13" y="3"/>
                    <a:pt x="12" y="3"/>
                    <a:pt x="12" y="4"/>
                  </a:cubicBezTo>
                  <a:cubicBezTo>
                    <a:pt x="12" y="4"/>
                    <a:pt x="12" y="6"/>
                    <a:pt x="12" y="8"/>
                  </a:cubicBezTo>
                  <a:lnTo>
                    <a:pt x="12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6" name="Freeform 29"/>
            <p:cNvSpPr>
              <a:spLocks/>
            </p:cNvSpPr>
            <p:nvPr/>
          </p:nvSpPr>
          <p:spPr bwMode="auto">
            <a:xfrm rot="20555245">
              <a:off x="3411785" y="3688894"/>
              <a:ext cx="286429" cy="349304"/>
            </a:xfrm>
            <a:custGeom>
              <a:avLst/>
              <a:gdLst>
                <a:gd name="T0" fmla="*/ 12 w 35"/>
                <a:gd name="T1" fmla="*/ 3 h 42"/>
                <a:gd name="T2" fmla="*/ 12 w 35"/>
                <a:gd name="T3" fmla="*/ 19 h 42"/>
                <a:gd name="T4" fmla="*/ 21 w 35"/>
                <a:gd name="T5" fmla="*/ 19 h 42"/>
                <a:gd name="T6" fmla="*/ 25 w 35"/>
                <a:gd name="T7" fmla="*/ 18 h 42"/>
                <a:gd name="T8" fmla="*/ 27 w 35"/>
                <a:gd name="T9" fmla="*/ 13 h 42"/>
                <a:gd name="T10" fmla="*/ 28 w 35"/>
                <a:gd name="T11" fmla="*/ 13 h 42"/>
                <a:gd name="T12" fmla="*/ 28 w 35"/>
                <a:gd name="T13" fmla="*/ 28 h 42"/>
                <a:gd name="T14" fmla="*/ 27 w 35"/>
                <a:gd name="T15" fmla="*/ 28 h 42"/>
                <a:gd name="T16" fmla="*/ 26 w 35"/>
                <a:gd name="T17" fmla="*/ 24 h 42"/>
                <a:gd name="T18" fmla="*/ 25 w 35"/>
                <a:gd name="T19" fmla="*/ 22 h 42"/>
                <a:gd name="T20" fmla="*/ 21 w 35"/>
                <a:gd name="T21" fmla="*/ 21 h 42"/>
                <a:gd name="T22" fmla="*/ 12 w 35"/>
                <a:gd name="T23" fmla="*/ 21 h 42"/>
                <a:gd name="T24" fmla="*/ 12 w 35"/>
                <a:gd name="T25" fmla="*/ 35 h 42"/>
                <a:gd name="T26" fmla="*/ 12 w 35"/>
                <a:gd name="T27" fmla="*/ 39 h 42"/>
                <a:gd name="T28" fmla="*/ 13 w 35"/>
                <a:gd name="T29" fmla="*/ 39 h 42"/>
                <a:gd name="T30" fmla="*/ 15 w 35"/>
                <a:gd name="T31" fmla="*/ 40 h 42"/>
                <a:gd name="T32" fmla="*/ 22 w 35"/>
                <a:gd name="T33" fmla="*/ 40 h 42"/>
                <a:gd name="T34" fmla="*/ 27 w 35"/>
                <a:gd name="T35" fmla="*/ 39 h 42"/>
                <a:gd name="T36" fmla="*/ 30 w 35"/>
                <a:gd name="T37" fmla="*/ 37 h 42"/>
                <a:gd name="T38" fmla="*/ 34 w 35"/>
                <a:gd name="T39" fmla="*/ 32 h 42"/>
                <a:gd name="T40" fmla="*/ 35 w 35"/>
                <a:gd name="T41" fmla="*/ 32 h 42"/>
                <a:gd name="T42" fmla="*/ 32 w 35"/>
                <a:gd name="T43" fmla="*/ 42 h 42"/>
                <a:gd name="T44" fmla="*/ 0 w 35"/>
                <a:gd name="T45" fmla="*/ 42 h 42"/>
                <a:gd name="T46" fmla="*/ 0 w 35"/>
                <a:gd name="T47" fmla="*/ 41 h 42"/>
                <a:gd name="T48" fmla="*/ 1 w 35"/>
                <a:gd name="T49" fmla="*/ 41 h 42"/>
                <a:gd name="T50" fmla="*/ 4 w 35"/>
                <a:gd name="T51" fmla="*/ 40 h 42"/>
                <a:gd name="T52" fmla="*/ 5 w 35"/>
                <a:gd name="T53" fmla="*/ 39 h 42"/>
                <a:gd name="T54" fmla="*/ 6 w 35"/>
                <a:gd name="T55" fmla="*/ 35 h 42"/>
                <a:gd name="T56" fmla="*/ 6 w 35"/>
                <a:gd name="T57" fmla="*/ 8 h 42"/>
                <a:gd name="T58" fmla="*/ 5 w 35"/>
                <a:gd name="T59" fmla="*/ 3 h 42"/>
                <a:gd name="T60" fmla="*/ 1 w 35"/>
                <a:gd name="T61" fmla="*/ 1 h 42"/>
                <a:gd name="T62" fmla="*/ 0 w 35"/>
                <a:gd name="T63" fmla="*/ 1 h 42"/>
                <a:gd name="T64" fmla="*/ 0 w 35"/>
                <a:gd name="T65" fmla="*/ 0 h 42"/>
                <a:gd name="T66" fmla="*/ 32 w 35"/>
                <a:gd name="T67" fmla="*/ 0 h 42"/>
                <a:gd name="T68" fmla="*/ 32 w 35"/>
                <a:gd name="T69" fmla="*/ 9 h 42"/>
                <a:gd name="T70" fmla="*/ 31 w 35"/>
                <a:gd name="T71" fmla="*/ 9 h 42"/>
                <a:gd name="T72" fmla="*/ 30 w 35"/>
                <a:gd name="T73" fmla="*/ 5 h 42"/>
                <a:gd name="T74" fmla="*/ 27 w 35"/>
                <a:gd name="T75" fmla="*/ 3 h 42"/>
                <a:gd name="T76" fmla="*/ 23 w 35"/>
                <a:gd name="T77" fmla="*/ 3 h 42"/>
                <a:gd name="T78" fmla="*/ 12 w 35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9"/>
                    <a:pt x="25" y="19"/>
                    <a:pt x="25" y="18"/>
                  </a:cubicBezTo>
                  <a:cubicBezTo>
                    <a:pt x="27" y="17"/>
                    <a:pt x="27" y="15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6"/>
                    <a:pt x="27" y="24"/>
                    <a:pt x="26" y="24"/>
                  </a:cubicBezTo>
                  <a:cubicBezTo>
                    <a:pt x="26" y="23"/>
                    <a:pt x="25" y="22"/>
                    <a:pt x="25" y="22"/>
                  </a:cubicBezTo>
                  <a:cubicBezTo>
                    <a:pt x="24" y="22"/>
                    <a:pt x="22" y="21"/>
                    <a:pt x="2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2" y="39"/>
                    <a:pt x="13" y="39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6" y="40"/>
                    <a:pt x="27" y="39"/>
                  </a:cubicBezTo>
                  <a:cubicBezTo>
                    <a:pt x="28" y="39"/>
                    <a:pt x="29" y="38"/>
                    <a:pt x="30" y="37"/>
                  </a:cubicBezTo>
                  <a:cubicBezTo>
                    <a:pt x="32" y="36"/>
                    <a:pt x="33" y="34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1"/>
                    <a:pt x="3" y="41"/>
                    <a:pt x="4" y="40"/>
                  </a:cubicBezTo>
                  <a:cubicBezTo>
                    <a:pt x="5" y="40"/>
                    <a:pt x="5" y="39"/>
                    <a:pt x="5" y="39"/>
                  </a:cubicBezTo>
                  <a:cubicBezTo>
                    <a:pt x="5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7"/>
                    <a:pt x="30" y="6"/>
                    <a:pt x="30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26" y="3"/>
                    <a:pt x="25" y="3"/>
                    <a:pt x="23" y="3"/>
                  </a:cubicBez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7" name="Freeform 30"/>
            <p:cNvSpPr>
              <a:spLocks/>
            </p:cNvSpPr>
            <p:nvPr/>
          </p:nvSpPr>
          <p:spPr bwMode="auto">
            <a:xfrm rot="20555245">
              <a:off x="3844233" y="3537055"/>
              <a:ext cx="345811" cy="366769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3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2 w 42"/>
                <a:gd name="T23" fmla="*/ 40 h 44"/>
                <a:gd name="T24" fmla="*/ 32 w 42"/>
                <a:gd name="T25" fmla="*/ 28 h 44"/>
                <a:gd name="T26" fmla="*/ 31 w 42"/>
                <a:gd name="T27" fmla="*/ 23 h 44"/>
                <a:gd name="T28" fmla="*/ 30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2 w 42"/>
                <a:gd name="T39" fmla="*/ 21 h 44"/>
                <a:gd name="T40" fmla="*/ 38 w 42"/>
                <a:gd name="T41" fmla="*/ 23 h 44"/>
                <a:gd name="T42" fmla="*/ 38 w 42"/>
                <a:gd name="T43" fmla="*/ 28 h 44"/>
                <a:gd name="T44" fmla="*/ 38 w 42"/>
                <a:gd name="T45" fmla="*/ 40 h 44"/>
                <a:gd name="T46" fmla="*/ 31 w 42"/>
                <a:gd name="T47" fmla="*/ 43 h 44"/>
                <a:gd name="T48" fmla="*/ 23 w 42"/>
                <a:gd name="T49" fmla="*/ 44 h 44"/>
                <a:gd name="T50" fmla="*/ 5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4 w 42"/>
                <a:gd name="T65" fmla="*/ 3 h 44"/>
                <a:gd name="T66" fmla="*/ 35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30" y="4"/>
                    <a:pt x="26" y="3"/>
                    <a:pt x="23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8" y="29"/>
                    <a:pt x="9" y="32"/>
                  </a:cubicBezTo>
                  <a:cubicBezTo>
                    <a:pt x="11" y="36"/>
                    <a:pt x="13" y="38"/>
                    <a:pt x="15" y="40"/>
                  </a:cubicBezTo>
                  <a:cubicBezTo>
                    <a:pt x="18" y="41"/>
                    <a:pt x="20" y="42"/>
                    <a:pt x="23" y="42"/>
                  </a:cubicBezTo>
                  <a:cubicBezTo>
                    <a:pt x="25" y="42"/>
                    <a:pt x="26" y="42"/>
                    <a:pt x="27" y="41"/>
                  </a:cubicBezTo>
                  <a:cubicBezTo>
                    <a:pt x="29" y="41"/>
                    <a:pt x="30" y="40"/>
                    <a:pt x="32" y="4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5"/>
                    <a:pt x="31" y="24"/>
                    <a:pt x="31" y="23"/>
                  </a:cubicBezTo>
                  <a:cubicBezTo>
                    <a:pt x="31" y="23"/>
                    <a:pt x="30" y="22"/>
                    <a:pt x="30" y="22"/>
                  </a:cubicBezTo>
                  <a:cubicBezTo>
                    <a:pt x="29" y="22"/>
                    <a:pt x="28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8" y="24"/>
                    <a:pt x="38" y="25"/>
                    <a:pt x="38" y="28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5" y="42"/>
                    <a:pt x="33" y="43"/>
                    <a:pt x="31" y="43"/>
                  </a:cubicBezTo>
                  <a:cubicBezTo>
                    <a:pt x="28" y="44"/>
                    <a:pt x="26" y="44"/>
                    <a:pt x="23" y="44"/>
                  </a:cubicBezTo>
                  <a:cubicBezTo>
                    <a:pt x="15" y="44"/>
                    <a:pt x="9" y="41"/>
                    <a:pt x="5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1" y="16"/>
                    <a:pt x="2" y="12"/>
                  </a:cubicBezTo>
                  <a:cubicBezTo>
                    <a:pt x="5" y="8"/>
                    <a:pt x="7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4" y="3"/>
                    <a:pt x="34" y="3"/>
                    <a:pt x="35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8" name="Freeform 31"/>
            <p:cNvSpPr>
              <a:spLocks/>
            </p:cNvSpPr>
            <p:nvPr/>
          </p:nvSpPr>
          <p:spPr bwMode="auto">
            <a:xfrm rot="20555245">
              <a:off x="4191459" y="3442728"/>
              <a:ext cx="296908" cy="349304"/>
            </a:xfrm>
            <a:custGeom>
              <a:avLst/>
              <a:gdLst>
                <a:gd name="T0" fmla="*/ 12 w 36"/>
                <a:gd name="T1" fmla="*/ 3 h 42"/>
                <a:gd name="T2" fmla="*/ 12 w 36"/>
                <a:gd name="T3" fmla="*/ 19 h 42"/>
                <a:gd name="T4" fmla="*/ 22 w 36"/>
                <a:gd name="T5" fmla="*/ 19 h 42"/>
                <a:gd name="T6" fmla="*/ 26 w 36"/>
                <a:gd name="T7" fmla="*/ 18 h 42"/>
                <a:gd name="T8" fmla="*/ 28 w 36"/>
                <a:gd name="T9" fmla="*/ 13 h 42"/>
                <a:gd name="T10" fmla="*/ 29 w 36"/>
                <a:gd name="T11" fmla="*/ 13 h 42"/>
                <a:gd name="T12" fmla="*/ 29 w 36"/>
                <a:gd name="T13" fmla="*/ 28 h 42"/>
                <a:gd name="T14" fmla="*/ 28 w 36"/>
                <a:gd name="T15" fmla="*/ 28 h 42"/>
                <a:gd name="T16" fmla="*/ 27 w 36"/>
                <a:gd name="T17" fmla="*/ 24 h 42"/>
                <a:gd name="T18" fmla="*/ 25 w 36"/>
                <a:gd name="T19" fmla="*/ 22 h 42"/>
                <a:gd name="T20" fmla="*/ 22 w 36"/>
                <a:gd name="T21" fmla="*/ 21 h 42"/>
                <a:gd name="T22" fmla="*/ 12 w 36"/>
                <a:gd name="T23" fmla="*/ 21 h 42"/>
                <a:gd name="T24" fmla="*/ 12 w 36"/>
                <a:gd name="T25" fmla="*/ 35 h 42"/>
                <a:gd name="T26" fmla="*/ 13 w 36"/>
                <a:gd name="T27" fmla="*/ 39 h 42"/>
                <a:gd name="T28" fmla="*/ 13 w 36"/>
                <a:gd name="T29" fmla="*/ 39 h 42"/>
                <a:gd name="T30" fmla="*/ 16 w 36"/>
                <a:gd name="T31" fmla="*/ 40 h 42"/>
                <a:gd name="T32" fmla="*/ 23 w 36"/>
                <a:gd name="T33" fmla="*/ 40 h 42"/>
                <a:gd name="T34" fmla="*/ 28 w 36"/>
                <a:gd name="T35" fmla="*/ 39 h 42"/>
                <a:gd name="T36" fmla="*/ 31 w 36"/>
                <a:gd name="T37" fmla="*/ 37 h 42"/>
                <a:gd name="T38" fmla="*/ 35 w 36"/>
                <a:gd name="T39" fmla="*/ 32 h 42"/>
                <a:gd name="T40" fmla="*/ 36 w 36"/>
                <a:gd name="T41" fmla="*/ 32 h 42"/>
                <a:gd name="T42" fmla="*/ 33 w 36"/>
                <a:gd name="T43" fmla="*/ 42 h 42"/>
                <a:gd name="T44" fmla="*/ 0 w 36"/>
                <a:gd name="T45" fmla="*/ 42 h 42"/>
                <a:gd name="T46" fmla="*/ 0 w 36"/>
                <a:gd name="T47" fmla="*/ 41 h 42"/>
                <a:gd name="T48" fmla="*/ 2 w 36"/>
                <a:gd name="T49" fmla="*/ 41 h 42"/>
                <a:gd name="T50" fmla="*/ 5 w 36"/>
                <a:gd name="T51" fmla="*/ 40 h 42"/>
                <a:gd name="T52" fmla="*/ 6 w 36"/>
                <a:gd name="T53" fmla="*/ 39 h 42"/>
                <a:gd name="T54" fmla="*/ 6 w 36"/>
                <a:gd name="T55" fmla="*/ 35 h 42"/>
                <a:gd name="T56" fmla="*/ 6 w 36"/>
                <a:gd name="T57" fmla="*/ 8 h 42"/>
                <a:gd name="T58" fmla="*/ 6 w 36"/>
                <a:gd name="T59" fmla="*/ 3 h 42"/>
                <a:gd name="T60" fmla="*/ 2 w 36"/>
                <a:gd name="T61" fmla="*/ 1 h 42"/>
                <a:gd name="T62" fmla="*/ 0 w 36"/>
                <a:gd name="T63" fmla="*/ 1 h 42"/>
                <a:gd name="T64" fmla="*/ 0 w 36"/>
                <a:gd name="T65" fmla="*/ 0 h 42"/>
                <a:gd name="T66" fmla="*/ 33 w 36"/>
                <a:gd name="T67" fmla="*/ 0 h 42"/>
                <a:gd name="T68" fmla="*/ 33 w 36"/>
                <a:gd name="T69" fmla="*/ 9 h 42"/>
                <a:gd name="T70" fmla="*/ 32 w 36"/>
                <a:gd name="T71" fmla="*/ 9 h 42"/>
                <a:gd name="T72" fmla="*/ 30 w 36"/>
                <a:gd name="T73" fmla="*/ 5 h 42"/>
                <a:gd name="T74" fmla="*/ 28 w 36"/>
                <a:gd name="T75" fmla="*/ 3 h 42"/>
                <a:gd name="T76" fmla="*/ 24 w 36"/>
                <a:gd name="T77" fmla="*/ 3 h 42"/>
                <a:gd name="T78" fmla="*/ 12 w 36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4" y="19"/>
                    <a:pt x="26" y="19"/>
                    <a:pt x="26" y="18"/>
                  </a:cubicBezTo>
                  <a:cubicBezTo>
                    <a:pt x="27" y="17"/>
                    <a:pt x="28" y="15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6"/>
                    <a:pt x="28" y="24"/>
                    <a:pt x="27" y="24"/>
                  </a:cubicBezTo>
                  <a:cubicBezTo>
                    <a:pt x="27" y="23"/>
                    <a:pt x="26" y="22"/>
                    <a:pt x="25" y="22"/>
                  </a:cubicBezTo>
                  <a:cubicBezTo>
                    <a:pt x="25" y="22"/>
                    <a:pt x="23" y="21"/>
                    <a:pt x="2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40"/>
                    <a:pt x="15" y="40"/>
                    <a:pt x="16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30" y="38"/>
                    <a:pt x="31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4" y="41"/>
                    <a:pt x="5" y="40"/>
                  </a:cubicBezTo>
                  <a:cubicBezTo>
                    <a:pt x="5" y="40"/>
                    <a:pt x="6" y="39"/>
                    <a:pt x="6" y="39"/>
                  </a:cubicBezTo>
                  <a:cubicBezTo>
                    <a:pt x="6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6" y="3"/>
                  </a:cubicBezTo>
                  <a:cubicBezTo>
                    <a:pt x="5" y="2"/>
                    <a:pt x="4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7"/>
                    <a:pt x="31" y="6"/>
                    <a:pt x="30" y="5"/>
                  </a:cubicBezTo>
                  <a:cubicBezTo>
                    <a:pt x="30" y="4"/>
                    <a:pt x="29" y="4"/>
                    <a:pt x="28" y="3"/>
                  </a:cubicBezTo>
                  <a:cubicBezTo>
                    <a:pt x="27" y="3"/>
                    <a:pt x="26" y="3"/>
                    <a:pt x="24" y="3"/>
                  </a:cubicBezTo>
                  <a:lnTo>
                    <a:pt x="1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9" name="Freeform 32"/>
            <p:cNvSpPr>
              <a:spLocks noEditPoints="1"/>
            </p:cNvSpPr>
            <p:nvPr/>
          </p:nvSpPr>
          <p:spPr bwMode="auto">
            <a:xfrm rot="20555245">
              <a:off x="4497132" y="3340289"/>
              <a:ext cx="338825" cy="349304"/>
            </a:xfrm>
            <a:custGeom>
              <a:avLst/>
              <a:gdLst>
                <a:gd name="T0" fmla="*/ 41 w 41"/>
                <a:gd name="T1" fmla="*/ 42 h 42"/>
                <a:gd name="T2" fmla="*/ 30 w 41"/>
                <a:gd name="T3" fmla="*/ 42 h 42"/>
                <a:gd name="T4" fmla="*/ 16 w 41"/>
                <a:gd name="T5" fmla="*/ 23 h 42"/>
                <a:gd name="T6" fmla="*/ 13 w 41"/>
                <a:gd name="T7" fmla="*/ 23 h 42"/>
                <a:gd name="T8" fmla="*/ 13 w 41"/>
                <a:gd name="T9" fmla="*/ 23 h 42"/>
                <a:gd name="T10" fmla="*/ 12 w 41"/>
                <a:gd name="T11" fmla="*/ 23 h 42"/>
                <a:gd name="T12" fmla="*/ 12 w 41"/>
                <a:gd name="T13" fmla="*/ 35 h 42"/>
                <a:gd name="T14" fmla="*/ 13 w 41"/>
                <a:gd name="T15" fmla="*/ 40 h 42"/>
                <a:gd name="T16" fmla="*/ 16 w 41"/>
                <a:gd name="T17" fmla="*/ 41 h 42"/>
                <a:gd name="T18" fmla="*/ 18 w 41"/>
                <a:gd name="T19" fmla="*/ 41 h 42"/>
                <a:gd name="T20" fmla="*/ 18 w 41"/>
                <a:gd name="T21" fmla="*/ 42 h 42"/>
                <a:gd name="T22" fmla="*/ 0 w 41"/>
                <a:gd name="T23" fmla="*/ 42 h 42"/>
                <a:gd name="T24" fmla="*/ 0 w 41"/>
                <a:gd name="T25" fmla="*/ 41 h 42"/>
                <a:gd name="T26" fmla="*/ 1 w 41"/>
                <a:gd name="T27" fmla="*/ 41 h 42"/>
                <a:gd name="T28" fmla="*/ 5 w 41"/>
                <a:gd name="T29" fmla="*/ 39 h 42"/>
                <a:gd name="T30" fmla="*/ 6 w 41"/>
                <a:gd name="T31" fmla="*/ 35 h 42"/>
                <a:gd name="T32" fmla="*/ 6 w 41"/>
                <a:gd name="T33" fmla="*/ 8 h 42"/>
                <a:gd name="T34" fmla="*/ 5 w 41"/>
                <a:gd name="T35" fmla="*/ 3 h 42"/>
                <a:gd name="T36" fmla="*/ 1 w 41"/>
                <a:gd name="T37" fmla="*/ 1 h 42"/>
                <a:gd name="T38" fmla="*/ 0 w 41"/>
                <a:gd name="T39" fmla="*/ 1 h 42"/>
                <a:gd name="T40" fmla="*/ 0 w 41"/>
                <a:gd name="T41" fmla="*/ 0 h 42"/>
                <a:gd name="T42" fmla="*/ 15 w 41"/>
                <a:gd name="T43" fmla="*/ 0 h 42"/>
                <a:gd name="T44" fmla="*/ 25 w 41"/>
                <a:gd name="T45" fmla="*/ 1 h 42"/>
                <a:gd name="T46" fmla="*/ 30 w 41"/>
                <a:gd name="T47" fmla="*/ 5 h 42"/>
                <a:gd name="T48" fmla="*/ 32 w 41"/>
                <a:gd name="T49" fmla="*/ 11 h 42"/>
                <a:gd name="T50" fmla="*/ 30 w 41"/>
                <a:gd name="T51" fmla="*/ 18 h 42"/>
                <a:gd name="T52" fmla="*/ 22 w 41"/>
                <a:gd name="T53" fmla="*/ 22 h 42"/>
                <a:gd name="T54" fmla="*/ 31 w 41"/>
                <a:gd name="T55" fmla="*/ 34 h 42"/>
                <a:gd name="T56" fmla="*/ 36 w 41"/>
                <a:gd name="T57" fmla="*/ 39 h 42"/>
                <a:gd name="T58" fmla="*/ 41 w 41"/>
                <a:gd name="T59" fmla="*/ 41 h 42"/>
                <a:gd name="T60" fmla="*/ 41 w 41"/>
                <a:gd name="T61" fmla="*/ 42 h 42"/>
                <a:gd name="T62" fmla="*/ 12 w 41"/>
                <a:gd name="T63" fmla="*/ 21 h 42"/>
                <a:gd name="T64" fmla="*/ 13 w 41"/>
                <a:gd name="T65" fmla="*/ 21 h 42"/>
                <a:gd name="T66" fmla="*/ 13 w 41"/>
                <a:gd name="T67" fmla="*/ 21 h 42"/>
                <a:gd name="T68" fmla="*/ 22 w 41"/>
                <a:gd name="T69" fmla="*/ 18 h 42"/>
                <a:gd name="T70" fmla="*/ 25 w 41"/>
                <a:gd name="T71" fmla="*/ 11 h 42"/>
                <a:gd name="T72" fmla="*/ 23 w 41"/>
                <a:gd name="T73" fmla="*/ 5 h 42"/>
                <a:gd name="T74" fmla="*/ 16 w 41"/>
                <a:gd name="T75" fmla="*/ 3 h 42"/>
                <a:gd name="T76" fmla="*/ 12 w 41"/>
                <a:gd name="T77" fmla="*/ 3 h 42"/>
                <a:gd name="T78" fmla="*/ 12 w 41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42">
                  <a:moveTo>
                    <a:pt x="41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4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9"/>
                    <a:pt x="13" y="40"/>
                  </a:cubicBezTo>
                  <a:cubicBezTo>
                    <a:pt x="13" y="41"/>
                    <a:pt x="14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1"/>
                    <a:pt x="25" y="1"/>
                  </a:cubicBezTo>
                  <a:cubicBezTo>
                    <a:pt x="27" y="2"/>
                    <a:pt x="29" y="3"/>
                    <a:pt x="30" y="5"/>
                  </a:cubicBezTo>
                  <a:cubicBezTo>
                    <a:pt x="32" y="7"/>
                    <a:pt x="32" y="9"/>
                    <a:pt x="32" y="11"/>
                  </a:cubicBezTo>
                  <a:cubicBezTo>
                    <a:pt x="32" y="14"/>
                    <a:pt x="32" y="16"/>
                    <a:pt x="30" y="18"/>
                  </a:cubicBezTo>
                  <a:cubicBezTo>
                    <a:pt x="28" y="20"/>
                    <a:pt x="26" y="21"/>
                    <a:pt x="22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4" y="38"/>
                    <a:pt x="36" y="39"/>
                  </a:cubicBezTo>
                  <a:cubicBezTo>
                    <a:pt x="37" y="40"/>
                    <a:pt x="39" y="41"/>
                    <a:pt x="41" y="41"/>
                  </a:cubicBezTo>
                  <a:lnTo>
                    <a:pt x="41" y="42"/>
                  </a:lnTo>
                  <a:close/>
                  <a:moveTo>
                    <a:pt x="12" y="21"/>
                  </a:moveTo>
                  <a:cubicBezTo>
                    <a:pt x="12" y="21"/>
                    <a:pt x="12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21"/>
                    <a:pt x="20" y="20"/>
                    <a:pt x="22" y="18"/>
                  </a:cubicBezTo>
                  <a:cubicBezTo>
                    <a:pt x="24" y="16"/>
                    <a:pt x="25" y="14"/>
                    <a:pt x="25" y="11"/>
                  </a:cubicBezTo>
                  <a:cubicBezTo>
                    <a:pt x="25" y="9"/>
                    <a:pt x="25" y="7"/>
                    <a:pt x="23" y="5"/>
                  </a:cubicBezTo>
                  <a:cubicBezTo>
                    <a:pt x="21" y="3"/>
                    <a:pt x="19" y="3"/>
                    <a:pt x="16" y="3"/>
                  </a:cubicBezTo>
                  <a:cubicBezTo>
                    <a:pt x="15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0" name="Freeform 33"/>
            <p:cNvSpPr>
              <a:spLocks/>
            </p:cNvSpPr>
            <p:nvPr/>
          </p:nvSpPr>
          <p:spPr bwMode="auto">
            <a:xfrm rot="20555245">
              <a:off x="4827948" y="3219557"/>
              <a:ext cx="447109" cy="349304"/>
            </a:xfrm>
            <a:custGeom>
              <a:avLst/>
              <a:gdLst>
                <a:gd name="T0" fmla="*/ 25 w 54"/>
                <a:gd name="T1" fmla="*/ 42 h 42"/>
                <a:gd name="T2" fmla="*/ 8 w 54"/>
                <a:gd name="T3" fmla="*/ 7 h 42"/>
                <a:gd name="T4" fmla="*/ 8 w 54"/>
                <a:gd name="T5" fmla="*/ 35 h 42"/>
                <a:gd name="T6" fmla="*/ 9 w 54"/>
                <a:gd name="T7" fmla="*/ 40 h 42"/>
                <a:gd name="T8" fmla="*/ 13 w 54"/>
                <a:gd name="T9" fmla="*/ 41 h 42"/>
                <a:gd name="T10" fmla="*/ 14 w 54"/>
                <a:gd name="T11" fmla="*/ 41 h 42"/>
                <a:gd name="T12" fmla="*/ 14 w 54"/>
                <a:gd name="T13" fmla="*/ 42 h 42"/>
                <a:gd name="T14" fmla="*/ 0 w 54"/>
                <a:gd name="T15" fmla="*/ 42 h 42"/>
                <a:gd name="T16" fmla="*/ 0 w 54"/>
                <a:gd name="T17" fmla="*/ 41 h 42"/>
                <a:gd name="T18" fmla="*/ 1 w 54"/>
                <a:gd name="T19" fmla="*/ 41 h 42"/>
                <a:gd name="T20" fmla="*/ 5 w 54"/>
                <a:gd name="T21" fmla="*/ 39 h 42"/>
                <a:gd name="T22" fmla="*/ 6 w 54"/>
                <a:gd name="T23" fmla="*/ 35 h 42"/>
                <a:gd name="T24" fmla="*/ 6 w 54"/>
                <a:gd name="T25" fmla="*/ 8 h 42"/>
                <a:gd name="T26" fmla="*/ 5 w 54"/>
                <a:gd name="T27" fmla="*/ 4 h 42"/>
                <a:gd name="T28" fmla="*/ 4 w 54"/>
                <a:gd name="T29" fmla="*/ 2 h 42"/>
                <a:gd name="T30" fmla="*/ 0 w 54"/>
                <a:gd name="T31" fmla="*/ 1 h 42"/>
                <a:gd name="T32" fmla="*/ 0 w 54"/>
                <a:gd name="T33" fmla="*/ 0 h 42"/>
                <a:gd name="T34" fmla="*/ 12 w 54"/>
                <a:gd name="T35" fmla="*/ 0 h 42"/>
                <a:gd name="T36" fmla="*/ 27 w 54"/>
                <a:gd name="T37" fmla="*/ 33 h 42"/>
                <a:gd name="T38" fmla="*/ 42 w 54"/>
                <a:gd name="T39" fmla="*/ 0 h 42"/>
                <a:gd name="T40" fmla="*/ 54 w 54"/>
                <a:gd name="T41" fmla="*/ 0 h 42"/>
                <a:gd name="T42" fmla="*/ 54 w 54"/>
                <a:gd name="T43" fmla="*/ 1 h 42"/>
                <a:gd name="T44" fmla="*/ 52 w 54"/>
                <a:gd name="T45" fmla="*/ 1 h 42"/>
                <a:gd name="T46" fmla="*/ 48 w 54"/>
                <a:gd name="T47" fmla="*/ 3 h 42"/>
                <a:gd name="T48" fmla="*/ 48 w 54"/>
                <a:gd name="T49" fmla="*/ 8 h 42"/>
                <a:gd name="T50" fmla="*/ 48 w 54"/>
                <a:gd name="T51" fmla="*/ 35 h 42"/>
                <a:gd name="T52" fmla="*/ 48 w 54"/>
                <a:gd name="T53" fmla="*/ 40 h 42"/>
                <a:gd name="T54" fmla="*/ 52 w 54"/>
                <a:gd name="T55" fmla="*/ 41 h 42"/>
                <a:gd name="T56" fmla="*/ 54 w 54"/>
                <a:gd name="T57" fmla="*/ 41 h 42"/>
                <a:gd name="T58" fmla="*/ 54 w 54"/>
                <a:gd name="T59" fmla="*/ 42 h 42"/>
                <a:gd name="T60" fmla="*/ 36 w 54"/>
                <a:gd name="T61" fmla="*/ 42 h 42"/>
                <a:gd name="T62" fmla="*/ 36 w 54"/>
                <a:gd name="T63" fmla="*/ 41 h 42"/>
                <a:gd name="T64" fmla="*/ 37 w 54"/>
                <a:gd name="T65" fmla="*/ 41 h 42"/>
                <a:gd name="T66" fmla="*/ 41 w 54"/>
                <a:gd name="T67" fmla="*/ 39 h 42"/>
                <a:gd name="T68" fmla="*/ 42 w 54"/>
                <a:gd name="T69" fmla="*/ 35 h 42"/>
                <a:gd name="T70" fmla="*/ 42 w 54"/>
                <a:gd name="T71" fmla="*/ 7 h 42"/>
                <a:gd name="T72" fmla="*/ 26 w 54"/>
                <a:gd name="T73" fmla="*/ 42 h 42"/>
                <a:gd name="T74" fmla="*/ 25 w 54"/>
                <a:gd name="T7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42">
                  <a:moveTo>
                    <a:pt x="25" y="42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39"/>
                    <a:pt x="9" y="40"/>
                  </a:cubicBezTo>
                  <a:cubicBezTo>
                    <a:pt x="10" y="41"/>
                    <a:pt x="11" y="41"/>
                    <a:pt x="13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5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1"/>
                    <a:pt x="49" y="2"/>
                    <a:pt x="48" y="3"/>
                  </a:cubicBezTo>
                  <a:cubicBezTo>
                    <a:pt x="48" y="4"/>
                    <a:pt x="48" y="5"/>
                    <a:pt x="48" y="8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7"/>
                    <a:pt x="48" y="39"/>
                    <a:pt x="48" y="40"/>
                  </a:cubicBezTo>
                  <a:cubicBezTo>
                    <a:pt x="49" y="41"/>
                    <a:pt x="50" y="41"/>
                    <a:pt x="52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9" y="41"/>
                    <a:pt x="40" y="40"/>
                    <a:pt x="41" y="39"/>
                  </a:cubicBezTo>
                  <a:cubicBezTo>
                    <a:pt x="41" y="39"/>
                    <a:pt x="42" y="37"/>
                    <a:pt x="42" y="3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6" y="42"/>
                    <a:pt x="26" y="42"/>
                    <a:pt x="26" y="42"/>
                  </a:cubicBezTo>
                  <a:lnTo>
                    <a:pt x="25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1" name="Freeform 34"/>
            <p:cNvSpPr>
              <a:spLocks noEditPoints="1"/>
            </p:cNvSpPr>
            <p:nvPr/>
          </p:nvSpPr>
          <p:spPr bwMode="auto">
            <a:xfrm rot="20555245">
              <a:off x="5261869" y="3087819"/>
              <a:ext cx="373755" cy="356290"/>
            </a:xfrm>
            <a:custGeom>
              <a:avLst/>
              <a:gdLst>
                <a:gd name="T0" fmla="*/ 29 w 45"/>
                <a:gd name="T1" fmla="*/ 29 h 43"/>
                <a:gd name="T2" fmla="*/ 13 w 45"/>
                <a:gd name="T3" fmla="*/ 29 h 43"/>
                <a:gd name="T4" fmla="*/ 10 w 45"/>
                <a:gd name="T5" fmla="*/ 36 h 43"/>
                <a:gd name="T6" fmla="*/ 9 w 45"/>
                <a:gd name="T7" fmla="*/ 39 h 43"/>
                <a:gd name="T8" fmla="*/ 10 w 45"/>
                <a:gd name="T9" fmla="*/ 41 h 43"/>
                <a:gd name="T10" fmla="*/ 13 w 45"/>
                <a:gd name="T11" fmla="*/ 42 h 43"/>
                <a:gd name="T12" fmla="*/ 13 w 45"/>
                <a:gd name="T13" fmla="*/ 43 h 43"/>
                <a:gd name="T14" fmla="*/ 0 w 45"/>
                <a:gd name="T15" fmla="*/ 43 h 43"/>
                <a:gd name="T16" fmla="*/ 0 w 45"/>
                <a:gd name="T17" fmla="*/ 42 h 43"/>
                <a:gd name="T18" fmla="*/ 4 w 45"/>
                <a:gd name="T19" fmla="*/ 41 h 43"/>
                <a:gd name="T20" fmla="*/ 7 w 45"/>
                <a:gd name="T21" fmla="*/ 35 h 43"/>
                <a:gd name="T22" fmla="*/ 22 w 45"/>
                <a:gd name="T23" fmla="*/ 0 h 43"/>
                <a:gd name="T24" fmla="*/ 23 w 45"/>
                <a:gd name="T25" fmla="*/ 0 h 43"/>
                <a:gd name="T26" fmla="*/ 38 w 45"/>
                <a:gd name="T27" fmla="*/ 35 h 43"/>
                <a:gd name="T28" fmla="*/ 41 w 45"/>
                <a:gd name="T29" fmla="*/ 41 h 43"/>
                <a:gd name="T30" fmla="*/ 45 w 45"/>
                <a:gd name="T31" fmla="*/ 42 h 43"/>
                <a:gd name="T32" fmla="*/ 45 w 45"/>
                <a:gd name="T33" fmla="*/ 43 h 43"/>
                <a:gd name="T34" fmla="*/ 28 w 45"/>
                <a:gd name="T35" fmla="*/ 43 h 43"/>
                <a:gd name="T36" fmla="*/ 28 w 45"/>
                <a:gd name="T37" fmla="*/ 42 h 43"/>
                <a:gd name="T38" fmla="*/ 32 w 45"/>
                <a:gd name="T39" fmla="*/ 41 h 43"/>
                <a:gd name="T40" fmla="*/ 32 w 45"/>
                <a:gd name="T41" fmla="*/ 39 h 43"/>
                <a:gd name="T42" fmla="*/ 31 w 45"/>
                <a:gd name="T43" fmla="*/ 35 h 43"/>
                <a:gd name="T44" fmla="*/ 29 w 45"/>
                <a:gd name="T45" fmla="*/ 29 h 43"/>
                <a:gd name="T46" fmla="*/ 28 w 45"/>
                <a:gd name="T47" fmla="*/ 27 h 43"/>
                <a:gd name="T48" fmla="*/ 21 w 45"/>
                <a:gd name="T49" fmla="*/ 10 h 43"/>
                <a:gd name="T50" fmla="*/ 13 w 45"/>
                <a:gd name="T51" fmla="*/ 27 h 43"/>
                <a:gd name="T52" fmla="*/ 28 w 45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3">
                  <a:moveTo>
                    <a:pt x="29" y="29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9"/>
                    <a:pt x="9" y="39"/>
                  </a:cubicBezTo>
                  <a:cubicBezTo>
                    <a:pt x="9" y="40"/>
                    <a:pt x="9" y="41"/>
                    <a:pt x="10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4" y="41"/>
                  </a:cubicBezTo>
                  <a:cubicBezTo>
                    <a:pt x="5" y="40"/>
                    <a:pt x="6" y="38"/>
                    <a:pt x="7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8"/>
                    <a:pt x="40" y="40"/>
                    <a:pt x="41" y="41"/>
                  </a:cubicBezTo>
                  <a:cubicBezTo>
                    <a:pt x="42" y="41"/>
                    <a:pt x="43" y="42"/>
                    <a:pt x="45" y="42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9" y="29"/>
                  </a:lnTo>
                  <a:close/>
                  <a:moveTo>
                    <a:pt x="28" y="27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2" name="Freeform 35"/>
            <p:cNvSpPr>
              <a:spLocks/>
            </p:cNvSpPr>
            <p:nvPr/>
          </p:nvSpPr>
          <p:spPr bwMode="auto">
            <a:xfrm rot="20555245">
              <a:off x="5621190" y="2983081"/>
              <a:ext cx="370262" cy="359783"/>
            </a:xfrm>
            <a:custGeom>
              <a:avLst/>
              <a:gdLst>
                <a:gd name="T0" fmla="*/ 0 w 45"/>
                <a:gd name="T1" fmla="*/ 0 h 43"/>
                <a:gd name="T2" fmla="*/ 11 w 45"/>
                <a:gd name="T3" fmla="*/ 0 h 43"/>
                <a:gd name="T4" fmla="*/ 36 w 45"/>
                <a:gd name="T5" fmla="*/ 32 h 43"/>
                <a:gd name="T6" fmla="*/ 36 w 45"/>
                <a:gd name="T7" fmla="*/ 8 h 43"/>
                <a:gd name="T8" fmla="*/ 36 w 45"/>
                <a:gd name="T9" fmla="*/ 3 h 43"/>
                <a:gd name="T10" fmla="*/ 32 w 45"/>
                <a:gd name="T11" fmla="*/ 1 h 43"/>
                <a:gd name="T12" fmla="*/ 31 w 45"/>
                <a:gd name="T13" fmla="*/ 1 h 43"/>
                <a:gd name="T14" fmla="*/ 31 w 45"/>
                <a:gd name="T15" fmla="*/ 0 h 43"/>
                <a:gd name="T16" fmla="*/ 45 w 45"/>
                <a:gd name="T17" fmla="*/ 0 h 43"/>
                <a:gd name="T18" fmla="*/ 45 w 45"/>
                <a:gd name="T19" fmla="*/ 1 h 43"/>
                <a:gd name="T20" fmla="*/ 44 w 45"/>
                <a:gd name="T21" fmla="*/ 1 h 43"/>
                <a:gd name="T22" fmla="*/ 40 w 45"/>
                <a:gd name="T23" fmla="*/ 3 h 43"/>
                <a:gd name="T24" fmla="*/ 39 w 45"/>
                <a:gd name="T25" fmla="*/ 8 h 43"/>
                <a:gd name="T26" fmla="*/ 39 w 45"/>
                <a:gd name="T27" fmla="*/ 43 h 43"/>
                <a:gd name="T28" fmla="*/ 38 w 45"/>
                <a:gd name="T29" fmla="*/ 43 h 43"/>
                <a:gd name="T30" fmla="*/ 10 w 45"/>
                <a:gd name="T31" fmla="*/ 9 h 43"/>
                <a:gd name="T32" fmla="*/ 10 w 45"/>
                <a:gd name="T33" fmla="*/ 35 h 43"/>
                <a:gd name="T34" fmla="*/ 11 w 45"/>
                <a:gd name="T35" fmla="*/ 40 h 43"/>
                <a:gd name="T36" fmla="*/ 15 w 45"/>
                <a:gd name="T37" fmla="*/ 41 h 43"/>
                <a:gd name="T38" fmla="*/ 16 w 45"/>
                <a:gd name="T39" fmla="*/ 41 h 43"/>
                <a:gd name="T40" fmla="*/ 16 w 45"/>
                <a:gd name="T41" fmla="*/ 42 h 43"/>
                <a:gd name="T42" fmla="*/ 2 w 45"/>
                <a:gd name="T43" fmla="*/ 42 h 43"/>
                <a:gd name="T44" fmla="*/ 2 w 45"/>
                <a:gd name="T45" fmla="*/ 41 h 43"/>
                <a:gd name="T46" fmla="*/ 3 w 45"/>
                <a:gd name="T47" fmla="*/ 41 h 43"/>
                <a:gd name="T48" fmla="*/ 7 w 45"/>
                <a:gd name="T49" fmla="*/ 39 h 43"/>
                <a:gd name="T50" fmla="*/ 8 w 45"/>
                <a:gd name="T51" fmla="*/ 35 h 43"/>
                <a:gd name="T52" fmla="*/ 8 w 45"/>
                <a:gd name="T53" fmla="*/ 6 h 43"/>
                <a:gd name="T54" fmla="*/ 5 w 45"/>
                <a:gd name="T55" fmla="*/ 3 h 43"/>
                <a:gd name="T56" fmla="*/ 2 w 45"/>
                <a:gd name="T57" fmla="*/ 2 h 43"/>
                <a:gd name="T58" fmla="*/ 0 w 45"/>
                <a:gd name="T59" fmla="*/ 1 h 43"/>
                <a:gd name="T60" fmla="*/ 0 w 45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5"/>
                    <a:pt x="36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39" y="4"/>
                    <a:pt x="39" y="5"/>
                    <a:pt x="39" y="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7"/>
                    <a:pt x="11" y="39"/>
                    <a:pt x="11" y="40"/>
                  </a:cubicBezTo>
                  <a:cubicBezTo>
                    <a:pt x="12" y="41"/>
                    <a:pt x="13" y="41"/>
                    <a:pt x="1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1"/>
                    <a:pt x="6" y="40"/>
                    <a:pt x="7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5" y="3"/>
                  </a:cubicBezTo>
                  <a:cubicBezTo>
                    <a:pt x="4" y="3"/>
                    <a:pt x="3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3" name="Freeform 36"/>
            <p:cNvSpPr>
              <a:spLocks noEditPoints="1"/>
            </p:cNvSpPr>
            <p:nvPr/>
          </p:nvSpPr>
          <p:spPr bwMode="auto">
            <a:xfrm rot="20555245">
              <a:off x="6124144" y="2823120"/>
              <a:ext cx="338825" cy="366769"/>
            </a:xfrm>
            <a:custGeom>
              <a:avLst/>
              <a:gdLst>
                <a:gd name="T0" fmla="*/ 21 w 41"/>
                <a:gd name="T1" fmla="*/ 0 h 44"/>
                <a:gd name="T2" fmla="*/ 35 w 41"/>
                <a:gd name="T3" fmla="*/ 7 h 44"/>
                <a:gd name="T4" fmla="*/ 41 w 41"/>
                <a:gd name="T5" fmla="*/ 22 h 44"/>
                <a:gd name="T6" fmla="*/ 35 w 41"/>
                <a:gd name="T7" fmla="*/ 38 h 44"/>
                <a:gd name="T8" fmla="*/ 20 w 41"/>
                <a:gd name="T9" fmla="*/ 44 h 44"/>
                <a:gd name="T10" fmla="*/ 6 w 41"/>
                <a:gd name="T11" fmla="*/ 38 h 44"/>
                <a:gd name="T12" fmla="*/ 0 w 41"/>
                <a:gd name="T13" fmla="*/ 22 h 44"/>
                <a:gd name="T14" fmla="*/ 7 w 41"/>
                <a:gd name="T15" fmla="*/ 6 h 44"/>
                <a:gd name="T16" fmla="*/ 21 w 41"/>
                <a:gd name="T17" fmla="*/ 0 h 44"/>
                <a:gd name="T18" fmla="*/ 20 w 41"/>
                <a:gd name="T19" fmla="*/ 3 h 44"/>
                <a:gd name="T20" fmla="*/ 11 w 41"/>
                <a:gd name="T21" fmla="*/ 7 h 44"/>
                <a:gd name="T22" fmla="*/ 7 w 41"/>
                <a:gd name="T23" fmla="*/ 22 h 44"/>
                <a:gd name="T24" fmla="*/ 11 w 41"/>
                <a:gd name="T25" fmla="*/ 38 h 44"/>
                <a:gd name="T26" fmla="*/ 20 w 41"/>
                <a:gd name="T27" fmla="*/ 42 h 44"/>
                <a:gd name="T28" fmla="*/ 30 w 41"/>
                <a:gd name="T29" fmla="*/ 37 h 44"/>
                <a:gd name="T30" fmla="*/ 34 w 41"/>
                <a:gd name="T31" fmla="*/ 23 h 44"/>
                <a:gd name="T32" fmla="*/ 30 w 41"/>
                <a:gd name="T33" fmla="*/ 7 h 44"/>
                <a:gd name="T34" fmla="*/ 20 w 41"/>
                <a:gd name="T3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21" y="0"/>
                  </a:moveTo>
                  <a:cubicBezTo>
                    <a:pt x="26" y="0"/>
                    <a:pt x="31" y="2"/>
                    <a:pt x="35" y="7"/>
                  </a:cubicBezTo>
                  <a:cubicBezTo>
                    <a:pt x="39" y="11"/>
                    <a:pt x="41" y="16"/>
                    <a:pt x="41" y="22"/>
                  </a:cubicBezTo>
                  <a:cubicBezTo>
                    <a:pt x="41" y="28"/>
                    <a:pt x="39" y="34"/>
                    <a:pt x="35" y="38"/>
                  </a:cubicBezTo>
                  <a:cubicBezTo>
                    <a:pt x="31" y="42"/>
                    <a:pt x="26" y="44"/>
                    <a:pt x="20" y="44"/>
                  </a:cubicBezTo>
                  <a:cubicBezTo>
                    <a:pt x="15" y="44"/>
                    <a:pt x="10" y="42"/>
                    <a:pt x="6" y="38"/>
                  </a:cubicBezTo>
                  <a:cubicBezTo>
                    <a:pt x="2" y="34"/>
                    <a:pt x="0" y="29"/>
                    <a:pt x="0" y="22"/>
                  </a:cubicBezTo>
                  <a:cubicBezTo>
                    <a:pt x="0" y="15"/>
                    <a:pt x="2" y="10"/>
                    <a:pt x="7" y="6"/>
                  </a:cubicBezTo>
                  <a:cubicBezTo>
                    <a:pt x="11" y="2"/>
                    <a:pt x="15" y="0"/>
                    <a:pt x="21" y="0"/>
                  </a:cubicBezTo>
                  <a:close/>
                  <a:moveTo>
                    <a:pt x="20" y="3"/>
                  </a:moveTo>
                  <a:cubicBezTo>
                    <a:pt x="16" y="3"/>
                    <a:pt x="13" y="4"/>
                    <a:pt x="11" y="7"/>
                  </a:cubicBezTo>
                  <a:cubicBezTo>
                    <a:pt x="8" y="10"/>
                    <a:pt x="7" y="15"/>
                    <a:pt x="7" y="22"/>
                  </a:cubicBezTo>
                  <a:cubicBezTo>
                    <a:pt x="7" y="29"/>
                    <a:pt x="8" y="34"/>
                    <a:pt x="11" y="38"/>
                  </a:cubicBezTo>
                  <a:cubicBezTo>
                    <a:pt x="14" y="40"/>
                    <a:pt x="17" y="42"/>
                    <a:pt x="20" y="42"/>
                  </a:cubicBezTo>
                  <a:cubicBezTo>
                    <a:pt x="24" y="42"/>
                    <a:pt x="27" y="40"/>
                    <a:pt x="30" y="37"/>
                  </a:cubicBezTo>
                  <a:cubicBezTo>
                    <a:pt x="32" y="34"/>
                    <a:pt x="34" y="29"/>
                    <a:pt x="34" y="23"/>
                  </a:cubicBezTo>
                  <a:cubicBezTo>
                    <a:pt x="34" y="16"/>
                    <a:pt x="32" y="10"/>
                    <a:pt x="30" y="7"/>
                  </a:cubicBezTo>
                  <a:cubicBezTo>
                    <a:pt x="27" y="4"/>
                    <a:pt x="24" y="3"/>
                    <a:pt x="2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4" name="Freeform 37"/>
            <p:cNvSpPr>
              <a:spLocks noEditPoints="1"/>
            </p:cNvSpPr>
            <p:nvPr/>
          </p:nvSpPr>
          <p:spPr bwMode="auto">
            <a:xfrm rot="20555245">
              <a:off x="6470010" y="2719907"/>
              <a:ext cx="349304" cy="349304"/>
            </a:xfrm>
            <a:custGeom>
              <a:avLst/>
              <a:gdLst>
                <a:gd name="T0" fmla="*/ 42 w 42"/>
                <a:gd name="T1" fmla="*/ 42 h 42"/>
                <a:gd name="T2" fmla="*/ 31 w 42"/>
                <a:gd name="T3" fmla="*/ 42 h 42"/>
                <a:gd name="T4" fmla="*/ 17 w 42"/>
                <a:gd name="T5" fmla="*/ 23 h 42"/>
                <a:gd name="T6" fmla="*/ 14 w 42"/>
                <a:gd name="T7" fmla="*/ 23 h 42"/>
                <a:gd name="T8" fmla="*/ 13 w 42"/>
                <a:gd name="T9" fmla="*/ 23 h 42"/>
                <a:gd name="T10" fmla="*/ 12 w 42"/>
                <a:gd name="T11" fmla="*/ 23 h 42"/>
                <a:gd name="T12" fmla="*/ 12 w 42"/>
                <a:gd name="T13" fmla="*/ 35 h 42"/>
                <a:gd name="T14" fmla="*/ 13 w 42"/>
                <a:gd name="T15" fmla="*/ 40 h 42"/>
                <a:gd name="T16" fmla="*/ 17 w 42"/>
                <a:gd name="T17" fmla="*/ 41 h 42"/>
                <a:gd name="T18" fmla="*/ 18 w 42"/>
                <a:gd name="T19" fmla="*/ 41 h 42"/>
                <a:gd name="T20" fmla="*/ 18 w 42"/>
                <a:gd name="T21" fmla="*/ 42 h 42"/>
                <a:gd name="T22" fmla="*/ 0 w 42"/>
                <a:gd name="T23" fmla="*/ 42 h 42"/>
                <a:gd name="T24" fmla="*/ 0 w 42"/>
                <a:gd name="T25" fmla="*/ 41 h 42"/>
                <a:gd name="T26" fmla="*/ 2 w 42"/>
                <a:gd name="T27" fmla="*/ 41 h 42"/>
                <a:gd name="T28" fmla="*/ 6 w 42"/>
                <a:gd name="T29" fmla="*/ 39 h 42"/>
                <a:gd name="T30" fmla="*/ 6 w 42"/>
                <a:gd name="T31" fmla="*/ 35 h 42"/>
                <a:gd name="T32" fmla="*/ 6 w 42"/>
                <a:gd name="T33" fmla="*/ 8 h 42"/>
                <a:gd name="T34" fmla="*/ 5 w 42"/>
                <a:gd name="T35" fmla="*/ 3 h 42"/>
                <a:gd name="T36" fmla="*/ 2 w 42"/>
                <a:gd name="T37" fmla="*/ 1 h 42"/>
                <a:gd name="T38" fmla="*/ 0 w 42"/>
                <a:gd name="T39" fmla="*/ 1 h 42"/>
                <a:gd name="T40" fmla="*/ 0 w 42"/>
                <a:gd name="T41" fmla="*/ 0 h 42"/>
                <a:gd name="T42" fmla="*/ 16 w 42"/>
                <a:gd name="T43" fmla="*/ 0 h 42"/>
                <a:gd name="T44" fmla="*/ 25 w 42"/>
                <a:gd name="T45" fmla="*/ 1 h 42"/>
                <a:gd name="T46" fmla="*/ 31 w 42"/>
                <a:gd name="T47" fmla="*/ 5 h 42"/>
                <a:gd name="T48" fmla="*/ 33 w 42"/>
                <a:gd name="T49" fmla="*/ 11 h 42"/>
                <a:gd name="T50" fmla="*/ 30 w 42"/>
                <a:gd name="T51" fmla="*/ 18 h 42"/>
                <a:gd name="T52" fmla="*/ 23 w 42"/>
                <a:gd name="T53" fmla="*/ 22 h 42"/>
                <a:gd name="T54" fmla="*/ 31 w 42"/>
                <a:gd name="T55" fmla="*/ 34 h 42"/>
                <a:gd name="T56" fmla="*/ 36 w 42"/>
                <a:gd name="T57" fmla="*/ 39 h 42"/>
                <a:gd name="T58" fmla="*/ 42 w 42"/>
                <a:gd name="T59" fmla="*/ 41 h 42"/>
                <a:gd name="T60" fmla="*/ 42 w 42"/>
                <a:gd name="T61" fmla="*/ 42 h 42"/>
                <a:gd name="T62" fmla="*/ 12 w 42"/>
                <a:gd name="T63" fmla="*/ 21 h 42"/>
                <a:gd name="T64" fmla="*/ 13 w 42"/>
                <a:gd name="T65" fmla="*/ 21 h 42"/>
                <a:gd name="T66" fmla="*/ 14 w 42"/>
                <a:gd name="T67" fmla="*/ 21 h 42"/>
                <a:gd name="T68" fmla="*/ 23 w 42"/>
                <a:gd name="T69" fmla="*/ 18 h 42"/>
                <a:gd name="T70" fmla="*/ 26 w 42"/>
                <a:gd name="T71" fmla="*/ 11 h 42"/>
                <a:gd name="T72" fmla="*/ 24 w 42"/>
                <a:gd name="T73" fmla="*/ 5 h 42"/>
                <a:gd name="T74" fmla="*/ 17 w 42"/>
                <a:gd name="T75" fmla="*/ 3 h 42"/>
                <a:gd name="T76" fmla="*/ 12 w 42"/>
                <a:gd name="T77" fmla="*/ 3 h 42"/>
                <a:gd name="T78" fmla="*/ 12 w 42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" h="42">
                  <a:moveTo>
                    <a:pt x="42" y="42"/>
                  </a:moveTo>
                  <a:cubicBezTo>
                    <a:pt x="31" y="42"/>
                    <a:pt x="31" y="42"/>
                    <a:pt x="31" y="4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5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13" y="23"/>
                    <a:pt x="13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3" y="39"/>
                    <a:pt x="13" y="40"/>
                  </a:cubicBezTo>
                  <a:cubicBezTo>
                    <a:pt x="14" y="41"/>
                    <a:pt x="15" y="41"/>
                    <a:pt x="17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3" y="1"/>
                    <a:pt x="25" y="1"/>
                  </a:cubicBezTo>
                  <a:cubicBezTo>
                    <a:pt x="27" y="2"/>
                    <a:pt x="29" y="3"/>
                    <a:pt x="31" y="5"/>
                  </a:cubicBezTo>
                  <a:cubicBezTo>
                    <a:pt x="32" y="7"/>
                    <a:pt x="33" y="9"/>
                    <a:pt x="33" y="11"/>
                  </a:cubicBezTo>
                  <a:cubicBezTo>
                    <a:pt x="33" y="14"/>
                    <a:pt x="32" y="16"/>
                    <a:pt x="30" y="18"/>
                  </a:cubicBezTo>
                  <a:cubicBezTo>
                    <a:pt x="29" y="20"/>
                    <a:pt x="26" y="21"/>
                    <a:pt x="23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5" y="38"/>
                    <a:pt x="36" y="39"/>
                  </a:cubicBezTo>
                  <a:cubicBezTo>
                    <a:pt x="38" y="40"/>
                    <a:pt x="40" y="41"/>
                    <a:pt x="42" y="41"/>
                  </a:cubicBezTo>
                  <a:lnTo>
                    <a:pt x="42" y="42"/>
                  </a:lnTo>
                  <a:close/>
                  <a:moveTo>
                    <a:pt x="12" y="21"/>
                  </a:move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8" y="21"/>
                    <a:pt x="21" y="20"/>
                    <a:pt x="23" y="18"/>
                  </a:cubicBezTo>
                  <a:cubicBezTo>
                    <a:pt x="25" y="16"/>
                    <a:pt x="26" y="14"/>
                    <a:pt x="26" y="11"/>
                  </a:cubicBezTo>
                  <a:cubicBezTo>
                    <a:pt x="26" y="9"/>
                    <a:pt x="25" y="7"/>
                    <a:pt x="24" y="5"/>
                  </a:cubicBezTo>
                  <a:cubicBezTo>
                    <a:pt x="22" y="3"/>
                    <a:pt x="20" y="3"/>
                    <a:pt x="17" y="3"/>
                  </a:cubicBezTo>
                  <a:cubicBezTo>
                    <a:pt x="16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5" name="Freeform 38"/>
            <p:cNvSpPr>
              <a:spLocks/>
            </p:cNvSpPr>
            <p:nvPr/>
          </p:nvSpPr>
          <p:spPr bwMode="auto">
            <a:xfrm rot="20555245">
              <a:off x="6814534" y="2643078"/>
              <a:ext cx="150201" cy="349304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1 w 18"/>
                <a:gd name="T9" fmla="*/ 41 h 42"/>
                <a:gd name="T10" fmla="*/ 5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5 w 18"/>
                <a:gd name="T17" fmla="*/ 4 h 42"/>
                <a:gd name="T18" fmla="*/ 4 w 18"/>
                <a:gd name="T19" fmla="*/ 2 h 42"/>
                <a:gd name="T20" fmla="*/ 1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6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2 w 18"/>
                <a:gd name="T39" fmla="*/ 39 h 42"/>
                <a:gd name="T40" fmla="*/ 13 w 18"/>
                <a:gd name="T41" fmla="*/ 40 h 42"/>
                <a:gd name="T42" fmla="*/ 16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3" y="2"/>
                    <a:pt x="13" y="3"/>
                  </a:cubicBezTo>
                  <a:cubicBezTo>
                    <a:pt x="12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lnTo>
                    <a:pt x="1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6" name="Freeform 39"/>
            <p:cNvSpPr>
              <a:spLocks/>
            </p:cNvSpPr>
            <p:nvPr/>
          </p:nvSpPr>
          <p:spPr bwMode="auto">
            <a:xfrm rot="20555245">
              <a:off x="6983810" y="2551866"/>
              <a:ext cx="349304" cy="366769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2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1 w 42"/>
                <a:gd name="T23" fmla="*/ 40 h 44"/>
                <a:gd name="T24" fmla="*/ 31 w 42"/>
                <a:gd name="T25" fmla="*/ 28 h 44"/>
                <a:gd name="T26" fmla="*/ 31 w 42"/>
                <a:gd name="T27" fmla="*/ 23 h 44"/>
                <a:gd name="T28" fmla="*/ 29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1 w 42"/>
                <a:gd name="T39" fmla="*/ 21 h 44"/>
                <a:gd name="T40" fmla="*/ 38 w 42"/>
                <a:gd name="T41" fmla="*/ 23 h 44"/>
                <a:gd name="T42" fmla="*/ 37 w 42"/>
                <a:gd name="T43" fmla="*/ 28 h 44"/>
                <a:gd name="T44" fmla="*/ 37 w 42"/>
                <a:gd name="T45" fmla="*/ 40 h 44"/>
                <a:gd name="T46" fmla="*/ 30 w 42"/>
                <a:gd name="T47" fmla="*/ 43 h 44"/>
                <a:gd name="T48" fmla="*/ 23 w 42"/>
                <a:gd name="T49" fmla="*/ 44 h 44"/>
                <a:gd name="T50" fmla="*/ 4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3 w 42"/>
                <a:gd name="T65" fmla="*/ 3 h 44"/>
                <a:gd name="T66" fmla="*/ 34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29" y="4"/>
                    <a:pt x="26" y="3"/>
                    <a:pt x="22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7" y="29"/>
                    <a:pt x="9" y="32"/>
                  </a:cubicBezTo>
                  <a:cubicBezTo>
                    <a:pt x="10" y="36"/>
                    <a:pt x="12" y="38"/>
                    <a:pt x="15" y="40"/>
                  </a:cubicBezTo>
                  <a:cubicBezTo>
                    <a:pt x="17" y="41"/>
                    <a:pt x="20" y="42"/>
                    <a:pt x="23" y="42"/>
                  </a:cubicBezTo>
                  <a:cubicBezTo>
                    <a:pt x="24" y="42"/>
                    <a:pt x="26" y="42"/>
                    <a:pt x="27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0" y="23"/>
                    <a:pt x="30" y="22"/>
                    <a:pt x="29" y="22"/>
                  </a:cubicBezTo>
                  <a:cubicBezTo>
                    <a:pt x="29" y="22"/>
                    <a:pt x="27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7" y="24"/>
                    <a:pt x="37" y="25"/>
                    <a:pt x="37" y="2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5" y="42"/>
                    <a:pt x="33" y="43"/>
                    <a:pt x="30" y="43"/>
                  </a:cubicBezTo>
                  <a:cubicBezTo>
                    <a:pt x="28" y="44"/>
                    <a:pt x="25" y="44"/>
                    <a:pt x="23" y="44"/>
                  </a:cubicBezTo>
                  <a:cubicBezTo>
                    <a:pt x="15" y="44"/>
                    <a:pt x="8" y="41"/>
                    <a:pt x="4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4" y="8"/>
                    <a:pt x="7" y="5"/>
                    <a:pt x="11" y="3"/>
                  </a:cubicBezTo>
                  <a:cubicBezTo>
                    <a:pt x="14" y="1"/>
                    <a:pt x="17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2" y="3"/>
                    <a:pt x="33" y="3"/>
                    <a:pt x="33" y="3"/>
                  </a:cubicBezTo>
                  <a:cubicBezTo>
                    <a:pt x="34" y="3"/>
                    <a:pt x="34" y="3"/>
                    <a:pt x="34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7" name="Freeform 40"/>
            <p:cNvSpPr>
              <a:spLocks/>
            </p:cNvSpPr>
            <p:nvPr/>
          </p:nvSpPr>
          <p:spPr bwMode="auto">
            <a:xfrm rot="20555245">
              <a:off x="7337891" y="2479490"/>
              <a:ext cx="146708" cy="349304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2 w 18"/>
                <a:gd name="T9" fmla="*/ 41 h 42"/>
                <a:gd name="T10" fmla="*/ 6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6 w 18"/>
                <a:gd name="T17" fmla="*/ 4 h 42"/>
                <a:gd name="T18" fmla="*/ 5 w 18"/>
                <a:gd name="T19" fmla="*/ 2 h 42"/>
                <a:gd name="T20" fmla="*/ 2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7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3 w 18"/>
                <a:gd name="T39" fmla="*/ 39 h 42"/>
                <a:gd name="T40" fmla="*/ 14 w 18"/>
                <a:gd name="T41" fmla="*/ 40 h 42"/>
                <a:gd name="T42" fmla="*/ 17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6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"/>
                    <a:pt x="14" y="2"/>
                    <a:pt x="13" y="3"/>
                  </a:cubicBezTo>
                  <a:cubicBezTo>
                    <a:pt x="13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40"/>
                    <a:pt x="14" y="40"/>
                  </a:cubicBezTo>
                  <a:cubicBezTo>
                    <a:pt x="15" y="41"/>
                    <a:pt x="16" y="41"/>
                    <a:pt x="17" y="41"/>
                  </a:cubicBezTo>
                  <a:lnTo>
                    <a:pt x="1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8" name="Freeform 41"/>
            <p:cNvSpPr>
              <a:spLocks/>
            </p:cNvSpPr>
            <p:nvPr/>
          </p:nvSpPr>
          <p:spPr bwMode="auto">
            <a:xfrm rot="20555245">
              <a:off x="7484080" y="2397194"/>
              <a:ext cx="380741" cy="359783"/>
            </a:xfrm>
            <a:custGeom>
              <a:avLst/>
              <a:gdLst>
                <a:gd name="T0" fmla="*/ 0 w 46"/>
                <a:gd name="T1" fmla="*/ 0 h 43"/>
                <a:gd name="T2" fmla="*/ 11 w 46"/>
                <a:gd name="T3" fmla="*/ 0 h 43"/>
                <a:gd name="T4" fmla="*/ 37 w 46"/>
                <a:gd name="T5" fmla="*/ 32 h 43"/>
                <a:gd name="T6" fmla="*/ 37 w 46"/>
                <a:gd name="T7" fmla="*/ 8 h 43"/>
                <a:gd name="T8" fmla="*/ 36 w 46"/>
                <a:gd name="T9" fmla="*/ 3 h 43"/>
                <a:gd name="T10" fmla="*/ 32 w 46"/>
                <a:gd name="T11" fmla="*/ 1 h 43"/>
                <a:gd name="T12" fmla="*/ 31 w 46"/>
                <a:gd name="T13" fmla="*/ 1 h 43"/>
                <a:gd name="T14" fmla="*/ 31 w 46"/>
                <a:gd name="T15" fmla="*/ 0 h 43"/>
                <a:gd name="T16" fmla="*/ 46 w 46"/>
                <a:gd name="T17" fmla="*/ 0 h 43"/>
                <a:gd name="T18" fmla="*/ 46 w 46"/>
                <a:gd name="T19" fmla="*/ 1 h 43"/>
                <a:gd name="T20" fmla="*/ 44 w 46"/>
                <a:gd name="T21" fmla="*/ 1 h 43"/>
                <a:gd name="T22" fmla="*/ 40 w 46"/>
                <a:gd name="T23" fmla="*/ 3 h 43"/>
                <a:gd name="T24" fmla="*/ 40 w 46"/>
                <a:gd name="T25" fmla="*/ 8 h 43"/>
                <a:gd name="T26" fmla="*/ 40 w 46"/>
                <a:gd name="T27" fmla="*/ 43 h 43"/>
                <a:gd name="T28" fmla="*/ 39 w 46"/>
                <a:gd name="T29" fmla="*/ 43 h 43"/>
                <a:gd name="T30" fmla="*/ 11 w 46"/>
                <a:gd name="T31" fmla="*/ 9 h 43"/>
                <a:gd name="T32" fmla="*/ 11 w 46"/>
                <a:gd name="T33" fmla="*/ 35 h 43"/>
                <a:gd name="T34" fmla="*/ 12 w 46"/>
                <a:gd name="T35" fmla="*/ 40 h 43"/>
                <a:gd name="T36" fmla="*/ 15 w 46"/>
                <a:gd name="T37" fmla="*/ 41 h 43"/>
                <a:gd name="T38" fmla="*/ 17 w 46"/>
                <a:gd name="T39" fmla="*/ 41 h 43"/>
                <a:gd name="T40" fmla="*/ 17 w 46"/>
                <a:gd name="T41" fmla="*/ 42 h 43"/>
                <a:gd name="T42" fmla="*/ 2 w 46"/>
                <a:gd name="T43" fmla="*/ 42 h 43"/>
                <a:gd name="T44" fmla="*/ 2 w 46"/>
                <a:gd name="T45" fmla="*/ 41 h 43"/>
                <a:gd name="T46" fmla="*/ 4 w 46"/>
                <a:gd name="T47" fmla="*/ 41 h 43"/>
                <a:gd name="T48" fmla="*/ 8 w 46"/>
                <a:gd name="T49" fmla="*/ 39 h 43"/>
                <a:gd name="T50" fmla="*/ 8 w 46"/>
                <a:gd name="T51" fmla="*/ 35 h 43"/>
                <a:gd name="T52" fmla="*/ 8 w 46"/>
                <a:gd name="T53" fmla="*/ 6 h 43"/>
                <a:gd name="T54" fmla="*/ 6 w 46"/>
                <a:gd name="T55" fmla="*/ 3 h 43"/>
                <a:gd name="T56" fmla="*/ 3 w 46"/>
                <a:gd name="T57" fmla="*/ 2 h 43"/>
                <a:gd name="T58" fmla="*/ 0 w 46"/>
                <a:gd name="T59" fmla="*/ 1 h 43"/>
                <a:gd name="T60" fmla="*/ 0 w 46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5"/>
                    <a:pt x="37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40" y="4"/>
                    <a:pt x="40" y="5"/>
                    <a:pt x="40" y="8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7"/>
                    <a:pt x="11" y="39"/>
                    <a:pt x="12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6" y="41"/>
                    <a:pt x="7" y="40"/>
                    <a:pt x="8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6" y="3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9" name="Freeform 42"/>
            <p:cNvSpPr>
              <a:spLocks noEditPoints="1"/>
            </p:cNvSpPr>
            <p:nvPr/>
          </p:nvSpPr>
          <p:spPr bwMode="auto">
            <a:xfrm rot="20555245">
              <a:off x="7851826" y="2277194"/>
              <a:ext cx="363276" cy="356290"/>
            </a:xfrm>
            <a:custGeom>
              <a:avLst/>
              <a:gdLst>
                <a:gd name="T0" fmla="*/ 28 w 44"/>
                <a:gd name="T1" fmla="*/ 29 h 43"/>
                <a:gd name="T2" fmla="*/ 12 w 44"/>
                <a:gd name="T3" fmla="*/ 29 h 43"/>
                <a:gd name="T4" fmla="*/ 9 w 44"/>
                <a:gd name="T5" fmla="*/ 36 h 43"/>
                <a:gd name="T6" fmla="*/ 8 w 44"/>
                <a:gd name="T7" fmla="*/ 39 h 43"/>
                <a:gd name="T8" fmla="*/ 9 w 44"/>
                <a:gd name="T9" fmla="*/ 41 h 43"/>
                <a:gd name="T10" fmla="*/ 13 w 44"/>
                <a:gd name="T11" fmla="*/ 42 h 43"/>
                <a:gd name="T12" fmla="*/ 13 w 44"/>
                <a:gd name="T13" fmla="*/ 43 h 43"/>
                <a:gd name="T14" fmla="*/ 0 w 44"/>
                <a:gd name="T15" fmla="*/ 43 h 43"/>
                <a:gd name="T16" fmla="*/ 0 w 44"/>
                <a:gd name="T17" fmla="*/ 42 h 43"/>
                <a:gd name="T18" fmla="*/ 3 w 44"/>
                <a:gd name="T19" fmla="*/ 41 h 43"/>
                <a:gd name="T20" fmla="*/ 7 w 44"/>
                <a:gd name="T21" fmla="*/ 35 h 43"/>
                <a:gd name="T22" fmla="*/ 21 w 44"/>
                <a:gd name="T23" fmla="*/ 0 h 43"/>
                <a:gd name="T24" fmla="*/ 23 w 44"/>
                <a:gd name="T25" fmla="*/ 0 h 43"/>
                <a:gd name="T26" fmla="*/ 37 w 44"/>
                <a:gd name="T27" fmla="*/ 35 h 43"/>
                <a:gd name="T28" fmla="*/ 40 w 44"/>
                <a:gd name="T29" fmla="*/ 41 h 43"/>
                <a:gd name="T30" fmla="*/ 44 w 44"/>
                <a:gd name="T31" fmla="*/ 42 h 43"/>
                <a:gd name="T32" fmla="*/ 44 w 44"/>
                <a:gd name="T33" fmla="*/ 43 h 43"/>
                <a:gd name="T34" fmla="*/ 28 w 44"/>
                <a:gd name="T35" fmla="*/ 43 h 43"/>
                <a:gd name="T36" fmla="*/ 28 w 44"/>
                <a:gd name="T37" fmla="*/ 42 h 43"/>
                <a:gd name="T38" fmla="*/ 31 w 44"/>
                <a:gd name="T39" fmla="*/ 41 h 43"/>
                <a:gd name="T40" fmla="*/ 32 w 44"/>
                <a:gd name="T41" fmla="*/ 39 h 43"/>
                <a:gd name="T42" fmla="*/ 31 w 44"/>
                <a:gd name="T43" fmla="*/ 35 h 43"/>
                <a:gd name="T44" fmla="*/ 28 w 44"/>
                <a:gd name="T45" fmla="*/ 29 h 43"/>
                <a:gd name="T46" fmla="*/ 27 w 44"/>
                <a:gd name="T47" fmla="*/ 27 h 43"/>
                <a:gd name="T48" fmla="*/ 20 w 44"/>
                <a:gd name="T49" fmla="*/ 10 h 43"/>
                <a:gd name="T50" fmla="*/ 13 w 44"/>
                <a:gd name="T51" fmla="*/ 27 h 43"/>
                <a:gd name="T52" fmla="*/ 27 w 44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43">
                  <a:moveTo>
                    <a:pt x="28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8" y="39"/>
                    <a:pt x="8" y="39"/>
                  </a:cubicBezTo>
                  <a:cubicBezTo>
                    <a:pt x="8" y="40"/>
                    <a:pt x="9" y="41"/>
                    <a:pt x="9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3" y="41"/>
                  </a:cubicBezTo>
                  <a:cubicBezTo>
                    <a:pt x="4" y="40"/>
                    <a:pt x="6" y="38"/>
                    <a:pt x="7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8" y="38"/>
                    <a:pt x="39" y="40"/>
                    <a:pt x="40" y="41"/>
                  </a:cubicBezTo>
                  <a:cubicBezTo>
                    <a:pt x="41" y="41"/>
                    <a:pt x="43" y="42"/>
                    <a:pt x="44" y="42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31" y="42"/>
                    <a:pt x="31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8" y="29"/>
                  </a:lnTo>
                  <a:close/>
                  <a:moveTo>
                    <a:pt x="27" y="27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0" name="Freeform 43"/>
            <p:cNvSpPr>
              <a:spLocks/>
            </p:cNvSpPr>
            <p:nvPr/>
          </p:nvSpPr>
          <p:spPr bwMode="auto">
            <a:xfrm rot="20555245">
              <a:off x="8217686" y="2180014"/>
              <a:ext cx="296908" cy="349304"/>
            </a:xfrm>
            <a:custGeom>
              <a:avLst/>
              <a:gdLst>
                <a:gd name="T0" fmla="*/ 35 w 36"/>
                <a:gd name="T1" fmla="*/ 31 h 42"/>
                <a:gd name="T2" fmla="*/ 36 w 36"/>
                <a:gd name="T3" fmla="*/ 31 h 42"/>
                <a:gd name="T4" fmla="*/ 33 w 36"/>
                <a:gd name="T5" fmla="*/ 42 h 42"/>
                <a:gd name="T6" fmla="*/ 0 w 36"/>
                <a:gd name="T7" fmla="*/ 42 h 42"/>
                <a:gd name="T8" fmla="*/ 0 w 36"/>
                <a:gd name="T9" fmla="*/ 41 h 42"/>
                <a:gd name="T10" fmla="*/ 2 w 36"/>
                <a:gd name="T11" fmla="*/ 41 h 42"/>
                <a:gd name="T12" fmla="*/ 6 w 36"/>
                <a:gd name="T13" fmla="*/ 39 h 42"/>
                <a:gd name="T14" fmla="*/ 6 w 36"/>
                <a:gd name="T15" fmla="*/ 35 h 42"/>
                <a:gd name="T16" fmla="*/ 6 w 36"/>
                <a:gd name="T17" fmla="*/ 8 h 42"/>
                <a:gd name="T18" fmla="*/ 5 w 36"/>
                <a:gd name="T19" fmla="*/ 3 h 42"/>
                <a:gd name="T20" fmla="*/ 2 w 36"/>
                <a:gd name="T21" fmla="*/ 1 h 42"/>
                <a:gd name="T22" fmla="*/ 0 w 36"/>
                <a:gd name="T23" fmla="*/ 1 h 42"/>
                <a:gd name="T24" fmla="*/ 0 w 36"/>
                <a:gd name="T25" fmla="*/ 0 h 42"/>
                <a:gd name="T26" fmla="*/ 19 w 36"/>
                <a:gd name="T27" fmla="*/ 0 h 42"/>
                <a:gd name="T28" fmla="*/ 19 w 36"/>
                <a:gd name="T29" fmla="*/ 1 h 42"/>
                <a:gd name="T30" fmla="*/ 14 w 36"/>
                <a:gd name="T31" fmla="*/ 2 h 42"/>
                <a:gd name="T32" fmla="*/ 13 w 36"/>
                <a:gd name="T33" fmla="*/ 4 h 42"/>
                <a:gd name="T34" fmla="*/ 12 w 36"/>
                <a:gd name="T35" fmla="*/ 8 h 42"/>
                <a:gd name="T36" fmla="*/ 12 w 36"/>
                <a:gd name="T37" fmla="*/ 35 h 42"/>
                <a:gd name="T38" fmla="*/ 13 w 36"/>
                <a:gd name="T39" fmla="*/ 38 h 42"/>
                <a:gd name="T40" fmla="*/ 14 w 36"/>
                <a:gd name="T41" fmla="*/ 39 h 42"/>
                <a:gd name="T42" fmla="*/ 19 w 36"/>
                <a:gd name="T43" fmla="*/ 39 h 42"/>
                <a:gd name="T44" fmla="*/ 22 w 36"/>
                <a:gd name="T45" fmla="*/ 39 h 42"/>
                <a:gd name="T46" fmla="*/ 28 w 36"/>
                <a:gd name="T47" fmla="*/ 39 h 42"/>
                <a:gd name="T48" fmla="*/ 32 w 36"/>
                <a:gd name="T49" fmla="*/ 36 h 42"/>
                <a:gd name="T50" fmla="*/ 35 w 36"/>
                <a:gd name="T51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42">
                  <a:moveTo>
                    <a:pt x="35" y="31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5" y="2"/>
                    <a:pt x="14" y="2"/>
                  </a:cubicBezTo>
                  <a:cubicBezTo>
                    <a:pt x="14" y="3"/>
                    <a:pt x="13" y="3"/>
                    <a:pt x="13" y="4"/>
                  </a:cubicBezTo>
                  <a:cubicBezTo>
                    <a:pt x="12" y="4"/>
                    <a:pt x="12" y="6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8"/>
                    <a:pt x="13" y="38"/>
                  </a:cubicBezTo>
                  <a:cubicBezTo>
                    <a:pt x="13" y="39"/>
                    <a:pt x="13" y="39"/>
                    <a:pt x="14" y="39"/>
                  </a:cubicBezTo>
                  <a:cubicBezTo>
                    <a:pt x="14" y="39"/>
                    <a:pt x="16" y="39"/>
                    <a:pt x="19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5" y="39"/>
                    <a:pt x="27" y="39"/>
                    <a:pt x="28" y="39"/>
                  </a:cubicBezTo>
                  <a:cubicBezTo>
                    <a:pt x="30" y="38"/>
                    <a:pt x="31" y="37"/>
                    <a:pt x="32" y="36"/>
                  </a:cubicBezTo>
                  <a:cubicBezTo>
                    <a:pt x="33" y="35"/>
                    <a:pt x="34" y="33"/>
                    <a:pt x="3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71" name="Textfeld 170"/>
          <p:cNvSpPr txBox="1"/>
          <p:nvPr/>
        </p:nvSpPr>
        <p:spPr>
          <a:xfrm>
            <a:off x="422948" y="984551"/>
            <a:ext cx="8492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rgbClr val="BDA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TRAINING</a:t>
            </a:r>
          </a:p>
        </p:txBody>
      </p:sp>
      <p:sp>
        <p:nvSpPr>
          <p:cNvPr id="172" name="Textfeld 171"/>
          <p:cNvSpPr txBox="1"/>
          <p:nvPr/>
        </p:nvSpPr>
        <p:spPr>
          <a:xfrm>
            <a:off x="422948" y="2083970"/>
            <a:ext cx="6254948" cy="307732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Nasolabial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&amp; Marionettenfalte</a:t>
            </a:r>
          </a:p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Kinn- &amp; Halsfalten</a:t>
            </a:r>
          </a:p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Mund- &amp; Lippenfalten</a:t>
            </a:r>
          </a:p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Champagnerbäckchen</a:t>
            </a:r>
          </a:p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Ohrenfalten</a:t>
            </a:r>
          </a:p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Mini-Facelift</a:t>
            </a:r>
          </a:p>
        </p:txBody>
      </p:sp>
    </p:spTree>
    <p:extLst>
      <p:ext uri="{BB962C8B-B14F-4D97-AF65-F5344CB8AC3E}">
        <p14:creationId xmlns:p14="http://schemas.microsoft.com/office/powerpoint/2010/main" val="3415013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2" grpId="0" animBg="1"/>
      <p:bldP spid="93" grpId="0" animBg="1"/>
      <p:bldP spid="102" grpId="0" animBg="1"/>
      <p:bldP spid="103" grpId="0" animBg="1"/>
      <p:bldP spid="129" grpId="0" animBg="1"/>
      <p:bldP spid="171" grpId="0"/>
      <p:bldP spid="17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ihandform 46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feld 48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TRAINING – KURSINHALTE</a:t>
            </a:r>
          </a:p>
          <a:p>
            <a:pPr algn="just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Verschiedene Arbeitstechniken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Sprühtechnik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setzen und deren Verbindung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Risiken &amp; Nebenwirkungen – Was ist zu beachten?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Anwendungshäufigkeit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Anwendungsabläufe – verschiedene Areale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Nachsorge und korrekte Aufklärung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Preisempfehlung &amp; Zeitmanagement</a:t>
            </a:r>
          </a:p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Arbeiten an Modellen</a:t>
            </a:r>
          </a:p>
        </p:txBody>
      </p:sp>
    </p:spTree>
    <p:extLst>
      <p:ext uri="{BB962C8B-B14F-4D97-AF65-F5344CB8AC3E}">
        <p14:creationId xmlns:p14="http://schemas.microsoft.com/office/powerpoint/2010/main" val="372044345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307332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01133" y="778731"/>
            <a:ext cx="10902213" cy="540777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r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INVESTITION VS. UMSATZ FÜR DEN ERSTEN MONAT</a:t>
            </a:r>
          </a:p>
          <a:p>
            <a:pPr algn="r"/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Paket 1: „Softplasma“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Das Gerät inkl. 6 Aufsätze aus Titan und einem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Online Kurs „Arbeiten mit den Aufsätzen“ (Nadel und Nadelspannzange sind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nicht inbegriffen)                    </a:t>
            </a:r>
            <a:r>
              <a:rPr lang="de-DE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</a:t>
            </a:r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2999,– € </a:t>
            </a:r>
            <a:r>
              <a:rPr lang="de-DE" sz="2400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netto</a:t>
            </a:r>
          </a:p>
          <a:p>
            <a:endParaRPr lang="de-DE" sz="24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Paket 2: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Nadelapplikator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und Softplasma“: das Gerät inkl. Nadel und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Nadelspannzange, sowie  6 Aufsätze aus Titan und </a:t>
            </a:r>
            <a:r>
              <a:rPr lang="de-DE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Online Kurse</a:t>
            </a:r>
            <a:r>
              <a:rPr lang="de-DE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3999,- € </a:t>
            </a:r>
            <a:r>
              <a:rPr lang="de-DE" sz="2400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netto</a:t>
            </a:r>
          </a:p>
          <a:p>
            <a:endParaRPr lang="de-DE" sz="24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Paket 3: „</a:t>
            </a:r>
            <a:r>
              <a:rPr lang="de-DE" sz="2400" b="1" dirty="0" err="1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Nadelapplikator</a:t>
            </a:r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Softplasma: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Das Gerät inkl. Nadeln und Nadelspannzange, sowie 6 Aufsätze aus Titan und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alle Online Kurse </a:t>
            </a:r>
            <a:r>
              <a:rPr lang="de-DE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INKLUSIVE 2 TAGE PRAKTISCHES ARBEITEN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mit einem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Trainer (Basic,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Facefull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Lifting &amp;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Aknenarben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, Schwangerschafts-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streifen und Arbeiten mit den Aufsätzen)                                                                   </a:t>
            </a:r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4999,- € </a:t>
            </a:r>
            <a:r>
              <a:rPr lang="de-DE" sz="2400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netto</a:t>
            </a:r>
          </a:p>
          <a:p>
            <a:pPr algn="r"/>
            <a:endParaRPr lang="de-DE" sz="3200" b="1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2141596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ihandform 48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en 3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549209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ERWARTENDE UMSÄTZE beim Arbeiten mit der Nadel IM ERSTEN MONAT</a:t>
            </a:r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de-DE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Planen Sie unbedingt ausreichend Übungszeit ein!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empfehlen ca. 10 Übungskunden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geben Sie diesen Kunden einen kleinen Einführungspreis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z.B. statt 350,– € für eine Oberlidstraffung „nur“ 200,– €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arbeiten Sie diese Kunden zügig in etwa 4 – 6 Wochen</a:t>
            </a:r>
          </a:p>
          <a:p>
            <a:pPr algn="just"/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de-DE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Umsatz bei 10 Übungskunden in 4 – 6  Wochen</a:t>
            </a:r>
          </a:p>
        </p:txBody>
      </p:sp>
      <p:sp>
        <p:nvSpPr>
          <p:cNvPr id="3" name="Rechteck 2"/>
          <p:cNvSpPr/>
          <p:nvPr/>
        </p:nvSpPr>
        <p:spPr>
          <a:xfrm>
            <a:off x="10122195" y="5036493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2.000,– €</a:t>
            </a:r>
            <a:endParaRPr lang="de-DE" dirty="0"/>
          </a:p>
        </p:txBody>
      </p:sp>
      <p:cxnSp>
        <p:nvCxnSpPr>
          <p:cNvPr id="50" name="Gerader Verbinder 49"/>
          <p:cNvCxnSpPr/>
          <p:nvPr/>
        </p:nvCxnSpPr>
        <p:spPr>
          <a:xfrm>
            <a:off x="677468" y="4956369"/>
            <a:ext cx="1083706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52690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7" y="3025749"/>
            <a:ext cx="2137500" cy="21375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27" y="3025749"/>
            <a:ext cx="2137500" cy="21375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57" y="3025749"/>
            <a:ext cx="2137500" cy="21375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988" y="3025749"/>
            <a:ext cx="2137500" cy="21375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12" y="2921638"/>
            <a:ext cx="1575000" cy="2025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42" y="2921638"/>
            <a:ext cx="1575000" cy="2025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72" y="2921638"/>
            <a:ext cx="1575000" cy="2025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12" y="5064860"/>
            <a:ext cx="1575000" cy="2025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42" y="5064860"/>
            <a:ext cx="1575000" cy="2025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72" y="5064860"/>
            <a:ext cx="1575000" cy="202500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601135" y="900000"/>
            <a:ext cx="10989732" cy="16203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entsteht, indem man einem Gas so viel Energie (Hitze) zuführt,  dass eine kritische Anzahl von Elektronen die Atomhüllen verlässt.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Ein solches ionisiertes Gas ist elektrisch leitfähig.</a:t>
            </a:r>
          </a:p>
        </p:txBody>
      </p:sp>
      <p:grpSp>
        <p:nvGrpSpPr>
          <p:cNvPr id="73" name="Gruppieren 72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27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2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9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0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1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2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3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4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5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9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0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1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2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3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4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5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6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7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9" name="Gerader Verbinder 68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1343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feld 92"/>
          <p:cNvSpPr txBox="1"/>
          <p:nvPr/>
        </p:nvSpPr>
        <p:spPr>
          <a:xfrm>
            <a:off x="601135" y="900000"/>
            <a:ext cx="10989732" cy="494352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diesen 10 Trainingskunden generieren Sie über weitere Anwendungen z.B. 2. Anwendung </a:t>
            </a:r>
            <a:r>
              <a:rPr lang="de-DE" sz="2400" b="1" dirty="0" err="1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Oberlid</a:t>
            </a:r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Krähenfüße etc. zum Normalpreis von noch einmal mindestens 1.500,– € bis 2.000,– €.</a:t>
            </a:r>
          </a:p>
          <a:p>
            <a:pPr algn="just"/>
            <a:endParaRPr lang="de-DE" sz="2400" b="1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Amortisation Ihrer Investition i.d.R. schon über Ihre 10 Trainingskunden!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Füllen dieser Trainingskunden-Liste durch Vertrauenspotential</a:t>
            </a:r>
          </a:p>
          <a:p>
            <a:pPr algn="just"/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TIPP: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Erstellen Sie diese Liste bereits VOR Ihrer Ausbildung!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So starten Sie nahtlos durch zu Ihrem Erfolg!</a:t>
            </a:r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0346656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0" name="Tabel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118512"/>
              </p:ext>
            </p:extLst>
          </p:nvPr>
        </p:nvGraphicFramePr>
        <p:xfrm>
          <a:off x="723243" y="1687554"/>
          <a:ext cx="1074551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2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 DER ANWENDUNG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Oberlidstraffung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– 60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Unterlidstraffung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– 60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149,–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Krähenfüße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149,–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Augenbrauenlift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99,–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Stirnfalten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30 – 60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149,–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Zornesfalte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30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99,–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Ohrenfalten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30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99,–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Lippenfalten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– 60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199,–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Pigmentflecken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je nach Aufwand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30,–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640862" y="1109785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Unsere Preisempfehlung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6322737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4" name="Gruppieren 93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96" name="Gerader Verbinder 95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0" name="Tabel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8454"/>
              </p:ext>
            </p:extLst>
          </p:nvPr>
        </p:nvGraphicFramePr>
        <p:xfrm>
          <a:off x="723243" y="1085764"/>
          <a:ext cx="1074551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2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 DER ANWENDUNG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Oberlidstraffung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– 60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</a:t>
                      </a: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Unterlidstraffung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– 60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149,–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Krähenfüße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149,–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Augenbrauenlift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99,–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Stirnfalten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30 – 60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149,–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Zornesfalte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30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99,–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Ohrenfalten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30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99,–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Lippenfalten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45 – 60 Min.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199,–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Pigmentflecken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Dauer: je nach Aufwand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30,–</a:t>
                      </a:r>
                      <a:r>
                        <a:rPr lang="de-DE" sz="16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€</a:t>
                      </a: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BDA1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A16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00"/>
    </mc:Choice>
    <mc:Fallback xmlns="">
      <p:transition advClick="0" advTm="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47"/>
          <p:cNvSpPr>
            <a:spLocks/>
          </p:cNvSpPr>
          <p:nvPr/>
        </p:nvSpPr>
        <p:spPr bwMode="auto">
          <a:xfrm>
            <a:off x="8299450" y="-442913"/>
            <a:ext cx="3063875" cy="2857501"/>
          </a:xfrm>
          <a:custGeom>
            <a:avLst/>
            <a:gdLst>
              <a:gd name="T0" fmla="*/ 1930 w 1930"/>
              <a:gd name="T1" fmla="*/ 0 h 1800"/>
              <a:gd name="T2" fmla="*/ 1795 w 1930"/>
              <a:gd name="T3" fmla="*/ 0 h 1800"/>
              <a:gd name="T4" fmla="*/ 0 w 1930"/>
              <a:gd name="T5" fmla="*/ 1800 h 1800"/>
              <a:gd name="T6" fmla="*/ 135 w 1930"/>
              <a:gd name="T7" fmla="*/ 1800 h 1800"/>
              <a:gd name="T8" fmla="*/ 1930 w 1930"/>
              <a:gd name="T9" fmla="*/ 0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0" h="1800">
                <a:moveTo>
                  <a:pt x="1930" y="0"/>
                </a:moveTo>
                <a:lnTo>
                  <a:pt x="1795" y="0"/>
                </a:lnTo>
                <a:lnTo>
                  <a:pt x="0" y="1800"/>
                </a:lnTo>
                <a:lnTo>
                  <a:pt x="135" y="1800"/>
                </a:lnTo>
                <a:lnTo>
                  <a:pt x="1930" y="0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8" name="Freeform 48"/>
          <p:cNvSpPr>
            <a:spLocks/>
          </p:cNvSpPr>
          <p:nvPr/>
        </p:nvSpPr>
        <p:spPr bwMode="auto">
          <a:xfrm>
            <a:off x="8577263" y="-442913"/>
            <a:ext cx="3060700" cy="2857501"/>
          </a:xfrm>
          <a:custGeom>
            <a:avLst/>
            <a:gdLst>
              <a:gd name="T0" fmla="*/ 1928 w 1928"/>
              <a:gd name="T1" fmla="*/ 0 h 1800"/>
              <a:gd name="T2" fmla="*/ 1795 w 1928"/>
              <a:gd name="T3" fmla="*/ 0 h 1800"/>
              <a:gd name="T4" fmla="*/ 0 w 1928"/>
              <a:gd name="T5" fmla="*/ 1800 h 1800"/>
              <a:gd name="T6" fmla="*/ 135 w 1928"/>
              <a:gd name="T7" fmla="*/ 1800 h 1800"/>
              <a:gd name="T8" fmla="*/ 1928 w 1928"/>
              <a:gd name="T9" fmla="*/ 0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800">
                <a:moveTo>
                  <a:pt x="1928" y="0"/>
                </a:moveTo>
                <a:lnTo>
                  <a:pt x="1795" y="0"/>
                </a:lnTo>
                <a:lnTo>
                  <a:pt x="0" y="1800"/>
                </a:lnTo>
                <a:lnTo>
                  <a:pt x="135" y="1800"/>
                </a:lnTo>
                <a:lnTo>
                  <a:pt x="1928" y="0"/>
                </a:lnTo>
                <a:close/>
              </a:path>
            </a:pathLst>
          </a:custGeom>
          <a:solidFill>
            <a:srgbClr val="C7AA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9" name="Freeform 49"/>
          <p:cNvSpPr>
            <a:spLocks/>
          </p:cNvSpPr>
          <p:nvPr/>
        </p:nvSpPr>
        <p:spPr bwMode="auto">
          <a:xfrm>
            <a:off x="8855075" y="-442913"/>
            <a:ext cx="3060700" cy="2857501"/>
          </a:xfrm>
          <a:custGeom>
            <a:avLst/>
            <a:gdLst>
              <a:gd name="T0" fmla="*/ 1928 w 1928"/>
              <a:gd name="T1" fmla="*/ 0 h 1800"/>
              <a:gd name="T2" fmla="*/ 1793 w 1928"/>
              <a:gd name="T3" fmla="*/ 0 h 1800"/>
              <a:gd name="T4" fmla="*/ 0 w 1928"/>
              <a:gd name="T5" fmla="*/ 1800 h 1800"/>
              <a:gd name="T6" fmla="*/ 133 w 1928"/>
              <a:gd name="T7" fmla="*/ 1800 h 1800"/>
              <a:gd name="T8" fmla="*/ 1928 w 1928"/>
              <a:gd name="T9" fmla="*/ 0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800">
                <a:moveTo>
                  <a:pt x="1928" y="0"/>
                </a:moveTo>
                <a:lnTo>
                  <a:pt x="1793" y="0"/>
                </a:lnTo>
                <a:lnTo>
                  <a:pt x="0" y="1800"/>
                </a:lnTo>
                <a:lnTo>
                  <a:pt x="133" y="1800"/>
                </a:lnTo>
                <a:lnTo>
                  <a:pt x="1928" y="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0" name="Freeform 47"/>
          <p:cNvSpPr>
            <a:spLocks/>
          </p:cNvSpPr>
          <p:nvPr/>
        </p:nvSpPr>
        <p:spPr bwMode="auto">
          <a:xfrm>
            <a:off x="3525839" y="4443413"/>
            <a:ext cx="3063875" cy="2857501"/>
          </a:xfrm>
          <a:custGeom>
            <a:avLst/>
            <a:gdLst>
              <a:gd name="T0" fmla="*/ 1930 w 1930"/>
              <a:gd name="T1" fmla="*/ 0 h 1800"/>
              <a:gd name="T2" fmla="*/ 1795 w 1930"/>
              <a:gd name="T3" fmla="*/ 0 h 1800"/>
              <a:gd name="T4" fmla="*/ 0 w 1930"/>
              <a:gd name="T5" fmla="*/ 1800 h 1800"/>
              <a:gd name="T6" fmla="*/ 135 w 1930"/>
              <a:gd name="T7" fmla="*/ 1800 h 1800"/>
              <a:gd name="T8" fmla="*/ 1930 w 1930"/>
              <a:gd name="T9" fmla="*/ 0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0" h="1800">
                <a:moveTo>
                  <a:pt x="1930" y="0"/>
                </a:moveTo>
                <a:lnTo>
                  <a:pt x="1795" y="0"/>
                </a:lnTo>
                <a:lnTo>
                  <a:pt x="0" y="1800"/>
                </a:lnTo>
                <a:lnTo>
                  <a:pt x="135" y="1800"/>
                </a:lnTo>
                <a:lnTo>
                  <a:pt x="1930" y="0"/>
                </a:lnTo>
                <a:close/>
              </a:path>
            </a:pathLst>
          </a:custGeom>
          <a:solidFill>
            <a:srgbClr val="1D1D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1" name="Freeform 48"/>
          <p:cNvSpPr>
            <a:spLocks/>
          </p:cNvSpPr>
          <p:nvPr/>
        </p:nvSpPr>
        <p:spPr bwMode="auto">
          <a:xfrm>
            <a:off x="3803652" y="4443413"/>
            <a:ext cx="3060700" cy="2857501"/>
          </a:xfrm>
          <a:custGeom>
            <a:avLst/>
            <a:gdLst>
              <a:gd name="T0" fmla="*/ 1928 w 1928"/>
              <a:gd name="T1" fmla="*/ 0 h 1800"/>
              <a:gd name="T2" fmla="*/ 1795 w 1928"/>
              <a:gd name="T3" fmla="*/ 0 h 1800"/>
              <a:gd name="T4" fmla="*/ 0 w 1928"/>
              <a:gd name="T5" fmla="*/ 1800 h 1800"/>
              <a:gd name="T6" fmla="*/ 135 w 1928"/>
              <a:gd name="T7" fmla="*/ 1800 h 1800"/>
              <a:gd name="T8" fmla="*/ 1928 w 1928"/>
              <a:gd name="T9" fmla="*/ 0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800">
                <a:moveTo>
                  <a:pt x="1928" y="0"/>
                </a:moveTo>
                <a:lnTo>
                  <a:pt x="1795" y="0"/>
                </a:lnTo>
                <a:lnTo>
                  <a:pt x="0" y="1800"/>
                </a:lnTo>
                <a:lnTo>
                  <a:pt x="135" y="1800"/>
                </a:lnTo>
                <a:lnTo>
                  <a:pt x="1928" y="0"/>
                </a:lnTo>
                <a:close/>
              </a:path>
            </a:pathLst>
          </a:custGeom>
          <a:solidFill>
            <a:srgbClr val="C7AA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2" name="Freeform 49"/>
          <p:cNvSpPr>
            <a:spLocks/>
          </p:cNvSpPr>
          <p:nvPr/>
        </p:nvSpPr>
        <p:spPr bwMode="auto">
          <a:xfrm>
            <a:off x="4081464" y="4443413"/>
            <a:ext cx="3060700" cy="2857501"/>
          </a:xfrm>
          <a:custGeom>
            <a:avLst/>
            <a:gdLst>
              <a:gd name="T0" fmla="*/ 1928 w 1928"/>
              <a:gd name="T1" fmla="*/ 0 h 1800"/>
              <a:gd name="T2" fmla="*/ 1793 w 1928"/>
              <a:gd name="T3" fmla="*/ 0 h 1800"/>
              <a:gd name="T4" fmla="*/ 0 w 1928"/>
              <a:gd name="T5" fmla="*/ 1800 h 1800"/>
              <a:gd name="T6" fmla="*/ 133 w 1928"/>
              <a:gd name="T7" fmla="*/ 1800 h 1800"/>
              <a:gd name="T8" fmla="*/ 1928 w 1928"/>
              <a:gd name="T9" fmla="*/ 0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8" h="1800">
                <a:moveTo>
                  <a:pt x="1928" y="0"/>
                </a:moveTo>
                <a:lnTo>
                  <a:pt x="1793" y="0"/>
                </a:lnTo>
                <a:lnTo>
                  <a:pt x="0" y="1800"/>
                </a:lnTo>
                <a:lnTo>
                  <a:pt x="133" y="1800"/>
                </a:lnTo>
                <a:lnTo>
                  <a:pt x="1928" y="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3265569" y="2389981"/>
            <a:ext cx="5660862" cy="2078038"/>
            <a:chOff x="2497" y="1667"/>
            <a:chExt cx="2686" cy="986"/>
          </a:xfrm>
        </p:grpSpPr>
        <p:sp>
          <p:nvSpPr>
            <p:cNvPr id="5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97" y="1667"/>
              <a:ext cx="2686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3115" y="1667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3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3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6"/>
            <p:cNvSpPr>
              <a:spLocks/>
            </p:cNvSpPr>
            <p:nvPr/>
          </p:nvSpPr>
          <p:spPr bwMode="auto">
            <a:xfrm>
              <a:off x="3291" y="1667"/>
              <a:ext cx="497" cy="367"/>
            </a:xfrm>
            <a:custGeom>
              <a:avLst/>
              <a:gdLst>
                <a:gd name="T0" fmla="*/ 132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2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2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2" y="367"/>
                  </a:lnTo>
                  <a:close/>
                </a:path>
              </a:pathLst>
            </a:custGeom>
            <a:solidFill>
              <a:srgbClr val="C7A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3463" y="1667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8"/>
            <p:cNvSpPr>
              <a:spLocks/>
            </p:cNvSpPr>
            <p:nvPr/>
          </p:nvSpPr>
          <p:spPr bwMode="auto">
            <a:xfrm>
              <a:off x="2499" y="2284"/>
              <a:ext cx="498" cy="367"/>
            </a:xfrm>
            <a:custGeom>
              <a:avLst/>
              <a:gdLst>
                <a:gd name="T0" fmla="*/ 135 w 498"/>
                <a:gd name="T1" fmla="*/ 367 h 367"/>
                <a:gd name="T2" fmla="*/ 0 w 498"/>
                <a:gd name="T3" fmla="*/ 367 h 367"/>
                <a:gd name="T4" fmla="*/ 365 w 498"/>
                <a:gd name="T5" fmla="*/ 0 h 367"/>
                <a:gd name="T6" fmla="*/ 498 w 498"/>
                <a:gd name="T7" fmla="*/ 0 h 367"/>
                <a:gd name="T8" fmla="*/ 135 w 498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67">
                  <a:moveTo>
                    <a:pt x="135" y="367"/>
                  </a:moveTo>
                  <a:lnTo>
                    <a:pt x="0" y="367"/>
                  </a:lnTo>
                  <a:lnTo>
                    <a:pt x="365" y="0"/>
                  </a:lnTo>
                  <a:lnTo>
                    <a:pt x="498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9"/>
            <p:cNvSpPr>
              <a:spLocks/>
            </p:cNvSpPr>
            <p:nvPr/>
          </p:nvSpPr>
          <p:spPr bwMode="auto">
            <a:xfrm>
              <a:off x="2675" y="2284"/>
              <a:ext cx="497" cy="367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C7AA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2850" y="2284"/>
              <a:ext cx="497" cy="367"/>
            </a:xfrm>
            <a:custGeom>
              <a:avLst/>
              <a:gdLst>
                <a:gd name="T0" fmla="*/ 135 w 497"/>
                <a:gd name="T1" fmla="*/ 367 h 367"/>
                <a:gd name="T2" fmla="*/ 0 w 497"/>
                <a:gd name="T3" fmla="*/ 367 h 367"/>
                <a:gd name="T4" fmla="*/ 362 w 497"/>
                <a:gd name="T5" fmla="*/ 0 h 367"/>
                <a:gd name="T6" fmla="*/ 497 w 497"/>
                <a:gd name="T7" fmla="*/ 0 h 367"/>
                <a:gd name="T8" fmla="*/ 135 w 497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67">
                  <a:moveTo>
                    <a:pt x="135" y="367"/>
                  </a:moveTo>
                  <a:lnTo>
                    <a:pt x="0" y="367"/>
                  </a:lnTo>
                  <a:lnTo>
                    <a:pt x="362" y="0"/>
                  </a:lnTo>
                  <a:lnTo>
                    <a:pt x="497" y="0"/>
                  </a:lnTo>
                  <a:lnTo>
                    <a:pt x="135" y="36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11"/>
            <p:cNvSpPr>
              <a:spLocks/>
            </p:cNvSpPr>
            <p:nvPr/>
          </p:nvSpPr>
          <p:spPr bwMode="auto">
            <a:xfrm>
              <a:off x="2822" y="2034"/>
              <a:ext cx="172" cy="202"/>
            </a:xfrm>
            <a:custGeom>
              <a:avLst/>
              <a:gdLst>
                <a:gd name="T0" fmla="*/ 71 w 73"/>
                <a:gd name="T1" fmla="*/ 61 h 85"/>
                <a:gd name="T2" fmla="*/ 73 w 73"/>
                <a:gd name="T3" fmla="*/ 62 h 85"/>
                <a:gd name="T4" fmla="*/ 66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4 w 73"/>
                <a:gd name="T11" fmla="*/ 82 h 85"/>
                <a:gd name="T12" fmla="*/ 11 w 73"/>
                <a:gd name="T13" fmla="*/ 79 h 85"/>
                <a:gd name="T14" fmla="*/ 13 w 73"/>
                <a:gd name="T15" fmla="*/ 70 h 85"/>
                <a:gd name="T16" fmla="*/ 13 w 73"/>
                <a:gd name="T17" fmla="*/ 15 h 85"/>
                <a:gd name="T18" fmla="*/ 11 w 73"/>
                <a:gd name="T19" fmla="*/ 5 h 85"/>
                <a:gd name="T20" fmla="*/ 4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9 w 73"/>
                <a:gd name="T27" fmla="*/ 0 h 85"/>
                <a:gd name="T28" fmla="*/ 39 w 73"/>
                <a:gd name="T29" fmla="*/ 2 h 85"/>
                <a:gd name="T30" fmla="*/ 29 w 73"/>
                <a:gd name="T31" fmla="*/ 3 h 85"/>
                <a:gd name="T32" fmla="*/ 26 w 73"/>
                <a:gd name="T33" fmla="*/ 7 h 85"/>
                <a:gd name="T34" fmla="*/ 25 w 73"/>
                <a:gd name="T35" fmla="*/ 16 h 85"/>
                <a:gd name="T36" fmla="*/ 25 w 73"/>
                <a:gd name="T37" fmla="*/ 70 h 85"/>
                <a:gd name="T38" fmla="*/ 26 w 73"/>
                <a:gd name="T39" fmla="*/ 77 h 85"/>
                <a:gd name="T40" fmla="*/ 28 w 73"/>
                <a:gd name="T41" fmla="*/ 79 h 85"/>
                <a:gd name="T42" fmla="*/ 38 w 73"/>
                <a:gd name="T43" fmla="*/ 79 h 85"/>
                <a:gd name="T44" fmla="*/ 44 w 73"/>
                <a:gd name="T45" fmla="*/ 79 h 85"/>
                <a:gd name="T46" fmla="*/ 58 w 73"/>
                <a:gd name="T47" fmla="*/ 78 h 85"/>
                <a:gd name="T48" fmla="*/ 65 w 73"/>
                <a:gd name="T49" fmla="*/ 73 h 85"/>
                <a:gd name="T50" fmla="*/ 71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1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3" y="74"/>
                    <a:pt x="13" y="7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9"/>
                    <a:pt x="12" y="6"/>
                    <a:pt x="11" y="5"/>
                  </a:cubicBezTo>
                  <a:cubicBezTo>
                    <a:pt x="9" y="3"/>
                    <a:pt x="7" y="2"/>
                    <a:pt x="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4" y="2"/>
                    <a:pt x="31" y="2"/>
                    <a:pt x="29" y="3"/>
                  </a:cubicBezTo>
                  <a:cubicBezTo>
                    <a:pt x="28" y="4"/>
                    <a:pt x="26" y="5"/>
                    <a:pt x="26" y="7"/>
                  </a:cubicBezTo>
                  <a:cubicBezTo>
                    <a:pt x="25" y="8"/>
                    <a:pt x="25" y="11"/>
                    <a:pt x="25" y="16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5" y="73"/>
                    <a:pt x="25" y="75"/>
                    <a:pt x="26" y="77"/>
                  </a:cubicBezTo>
                  <a:cubicBezTo>
                    <a:pt x="26" y="78"/>
                    <a:pt x="27" y="78"/>
                    <a:pt x="28" y="79"/>
                  </a:cubicBezTo>
                  <a:cubicBezTo>
                    <a:pt x="29" y="79"/>
                    <a:pt x="32" y="79"/>
                    <a:pt x="38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50" y="79"/>
                    <a:pt x="55" y="79"/>
                    <a:pt x="58" y="78"/>
                  </a:cubicBezTo>
                  <a:cubicBezTo>
                    <a:pt x="60" y="77"/>
                    <a:pt x="63" y="75"/>
                    <a:pt x="65" y="73"/>
                  </a:cubicBezTo>
                  <a:cubicBezTo>
                    <a:pt x="67" y="70"/>
                    <a:pt x="69" y="66"/>
                    <a:pt x="71" y="6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3002" y="2098"/>
              <a:ext cx="151" cy="141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6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4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1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7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8" y="5"/>
                    <a:pt x="8" y="4"/>
                    <a:pt x="6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3158" y="2098"/>
              <a:ext cx="144" cy="138"/>
            </a:xfrm>
            <a:custGeom>
              <a:avLst/>
              <a:gdLst>
                <a:gd name="T0" fmla="*/ 0 w 61"/>
                <a:gd name="T1" fmla="*/ 0 h 58"/>
                <a:gd name="T2" fmla="*/ 27 w 61"/>
                <a:gd name="T3" fmla="*/ 0 h 58"/>
                <a:gd name="T4" fmla="*/ 27 w 61"/>
                <a:gd name="T5" fmla="*/ 3 h 58"/>
                <a:gd name="T6" fmla="*/ 23 w 61"/>
                <a:gd name="T7" fmla="*/ 3 h 58"/>
                <a:gd name="T8" fmla="*/ 22 w 61"/>
                <a:gd name="T9" fmla="*/ 6 h 58"/>
                <a:gd name="T10" fmla="*/ 24 w 61"/>
                <a:gd name="T11" fmla="*/ 10 h 58"/>
                <a:gd name="T12" fmla="*/ 26 w 61"/>
                <a:gd name="T13" fmla="*/ 14 h 58"/>
                <a:gd name="T14" fmla="*/ 30 w 61"/>
                <a:gd name="T15" fmla="*/ 20 h 58"/>
                <a:gd name="T16" fmla="*/ 35 w 61"/>
                <a:gd name="T17" fmla="*/ 14 h 58"/>
                <a:gd name="T18" fmla="*/ 40 w 61"/>
                <a:gd name="T19" fmla="*/ 6 h 58"/>
                <a:gd name="T20" fmla="*/ 39 w 61"/>
                <a:gd name="T21" fmla="*/ 4 h 58"/>
                <a:gd name="T22" fmla="*/ 35 w 61"/>
                <a:gd name="T23" fmla="*/ 3 h 58"/>
                <a:gd name="T24" fmla="*/ 35 w 61"/>
                <a:gd name="T25" fmla="*/ 0 h 58"/>
                <a:gd name="T26" fmla="*/ 55 w 61"/>
                <a:gd name="T27" fmla="*/ 0 h 58"/>
                <a:gd name="T28" fmla="*/ 55 w 61"/>
                <a:gd name="T29" fmla="*/ 3 h 58"/>
                <a:gd name="T30" fmla="*/ 49 w 61"/>
                <a:gd name="T31" fmla="*/ 4 h 58"/>
                <a:gd name="T32" fmla="*/ 41 w 61"/>
                <a:gd name="T33" fmla="*/ 14 h 58"/>
                <a:gd name="T34" fmla="*/ 33 w 61"/>
                <a:gd name="T35" fmla="*/ 24 h 58"/>
                <a:gd name="T36" fmla="*/ 47 w 61"/>
                <a:gd name="T37" fmla="*/ 45 h 58"/>
                <a:gd name="T38" fmla="*/ 55 w 61"/>
                <a:gd name="T39" fmla="*/ 54 h 58"/>
                <a:gd name="T40" fmla="*/ 61 w 61"/>
                <a:gd name="T41" fmla="*/ 55 h 58"/>
                <a:gd name="T42" fmla="*/ 61 w 61"/>
                <a:gd name="T43" fmla="*/ 58 h 58"/>
                <a:gd name="T44" fmla="*/ 34 w 61"/>
                <a:gd name="T45" fmla="*/ 58 h 58"/>
                <a:gd name="T46" fmla="*/ 34 w 61"/>
                <a:gd name="T47" fmla="*/ 55 h 58"/>
                <a:gd name="T48" fmla="*/ 38 w 61"/>
                <a:gd name="T49" fmla="*/ 54 h 58"/>
                <a:gd name="T50" fmla="*/ 39 w 61"/>
                <a:gd name="T51" fmla="*/ 52 h 58"/>
                <a:gd name="T52" fmla="*/ 35 w 61"/>
                <a:gd name="T53" fmla="*/ 45 h 58"/>
                <a:gd name="T54" fmla="*/ 27 w 61"/>
                <a:gd name="T55" fmla="*/ 32 h 58"/>
                <a:gd name="T56" fmla="*/ 18 w 61"/>
                <a:gd name="T57" fmla="*/ 45 h 58"/>
                <a:gd name="T58" fmla="*/ 13 w 61"/>
                <a:gd name="T59" fmla="*/ 51 h 58"/>
                <a:gd name="T60" fmla="*/ 15 w 61"/>
                <a:gd name="T61" fmla="*/ 54 h 58"/>
                <a:gd name="T62" fmla="*/ 19 w 61"/>
                <a:gd name="T63" fmla="*/ 55 h 58"/>
                <a:gd name="T64" fmla="*/ 19 w 61"/>
                <a:gd name="T65" fmla="*/ 58 h 58"/>
                <a:gd name="T66" fmla="*/ 0 w 61"/>
                <a:gd name="T67" fmla="*/ 58 h 58"/>
                <a:gd name="T68" fmla="*/ 0 w 61"/>
                <a:gd name="T69" fmla="*/ 55 h 58"/>
                <a:gd name="T70" fmla="*/ 4 w 61"/>
                <a:gd name="T71" fmla="*/ 54 h 58"/>
                <a:gd name="T72" fmla="*/ 12 w 61"/>
                <a:gd name="T73" fmla="*/ 45 h 58"/>
                <a:gd name="T74" fmla="*/ 24 w 61"/>
                <a:gd name="T75" fmla="*/ 29 h 58"/>
                <a:gd name="T76" fmla="*/ 13 w 61"/>
                <a:gd name="T77" fmla="*/ 13 h 58"/>
                <a:gd name="T78" fmla="*/ 6 w 61"/>
                <a:gd name="T79" fmla="*/ 4 h 58"/>
                <a:gd name="T80" fmla="*/ 0 w 61"/>
                <a:gd name="T81" fmla="*/ 3 h 58"/>
                <a:gd name="T82" fmla="*/ 0 w 61"/>
                <a:gd name="T8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1" h="58">
                  <a:moveTo>
                    <a:pt x="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3" y="4"/>
                    <a:pt x="22" y="5"/>
                    <a:pt x="22" y="6"/>
                  </a:cubicBezTo>
                  <a:cubicBezTo>
                    <a:pt x="22" y="7"/>
                    <a:pt x="23" y="8"/>
                    <a:pt x="24" y="10"/>
                  </a:cubicBezTo>
                  <a:cubicBezTo>
                    <a:pt x="25" y="11"/>
                    <a:pt x="25" y="12"/>
                    <a:pt x="26" y="1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8" y="9"/>
                    <a:pt x="40" y="7"/>
                    <a:pt x="40" y="6"/>
                  </a:cubicBezTo>
                  <a:cubicBezTo>
                    <a:pt x="40" y="5"/>
                    <a:pt x="39" y="4"/>
                    <a:pt x="39" y="4"/>
                  </a:cubicBezTo>
                  <a:cubicBezTo>
                    <a:pt x="38" y="3"/>
                    <a:pt x="37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3" y="3"/>
                    <a:pt x="51" y="3"/>
                    <a:pt x="49" y="4"/>
                  </a:cubicBezTo>
                  <a:cubicBezTo>
                    <a:pt x="47" y="6"/>
                    <a:pt x="44" y="9"/>
                    <a:pt x="41" y="1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51" y="50"/>
                    <a:pt x="53" y="53"/>
                    <a:pt x="55" y="54"/>
                  </a:cubicBezTo>
                  <a:cubicBezTo>
                    <a:pt x="56" y="55"/>
                    <a:pt x="58" y="55"/>
                    <a:pt x="61" y="55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5" y="55"/>
                    <a:pt x="37" y="55"/>
                    <a:pt x="38" y="54"/>
                  </a:cubicBezTo>
                  <a:cubicBezTo>
                    <a:pt x="39" y="53"/>
                    <a:pt x="39" y="53"/>
                    <a:pt x="39" y="52"/>
                  </a:cubicBezTo>
                  <a:cubicBezTo>
                    <a:pt x="39" y="51"/>
                    <a:pt x="38" y="48"/>
                    <a:pt x="35" y="45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8"/>
                    <a:pt x="13" y="51"/>
                    <a:pt x="13" y="51"/>
                  </a:cubicBezTo>
                  <a:cubicBezTo>
                    <a:pt x="13" y="52"/>
                    <a:pt x="14" y="53"/>
                    <a:pt x="15" y="54"/>
                  </a:cubicBezTo>
                  <a:cubicBezTo>
                    <a:pt x="16" y="55"/>
                    <a:pt x="17" y="55"/>
                    <a:pt x="19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" y="55"/>
                    <a:pt x="3" y="55"/>
                    <a:pt x="4" y="54"/>
                  </a:cubicBezTo>
                  <a:cubicBezTo>
                    <a:pt x="6" y="53"/>
                    <a:pt x="8" y="49"/>
                    <a:pt x="12" y="4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8"/>
                    <a:pt x="8" y="5"/>
                    <a:pt x="6" y="4"/>
                  </a:cubicBezTo>
                  <a:cubicBezTo>
                    <a:pt x="4" y="3"/>
                    <a:pt x="2" y="3"/>
                    <a:pt x="0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3305" y="2098"/>
              <a:ext cx="151" cy="141"/>
            </a:xfrm>
            <a:custGeom>
              <a:avLst/>
              <a:gdLst>
                <a:gd name="T0" fmla="*/ 54 w 64"/>
                <a:gd name="T1" fmla="*/ 0 h 59"/>
                <a:gd name="T2" fmla="*/ 54 w 64"/>
                <a:gd name="T3" fmla="*/ 35 h 59"/>
                <a:gd name="T4" fmla="*/ 55 w 64"/>
                <a:gd name="T5" fmla="*/ 47 h 59"/>
                <a:gd name="T6" fmla="*/ 56 w 64"/>
                <a:gd name="T7" fmla="*/ 50 h 59"/>
                <a:gd name="T8" fmla="*/ 59 w 64"/>
                <a:gd name="T9" fmla="*/ 51 h 59"/>
                <a:gd name="T10" fmla="*/ 63 w 64"/>
                <a:gd name="T11" fmla="*/ 50 h 59"/>
                <a:gd name="T12" fmla="*/ 64 w 64"/>
                <a:gd name="T13" fmla="*/ 52 h 59"/>
                <a:gd name="T14" fmla="*/ 47 w 64"/>
                <a:gd name="T15" fmla="*/ 59 h 59"/>
                <a:gd name="T16" fmla="*/ 44 w 64"/>
                <a:gd name="T17" fmla="*/ 59 h 59"/>
                <a:gd name="T18" fmla="*/ 44 w 64"/>
                <a:gd name="T19" fmla="*/ 47 h 59"/>
                <a:gd name="T20" fmla="*/ 33 w 64"/>
                <a:gd name="T21" fmla="*/ 57 h 59"/>
                <a:gd name="T22" fmla="*/ 25 w 64"/>
                <a:gd name="T23" fmla="*/ 59 h 59"/>
                <a:gd name="T24" fmla="*/ 16 w 64"/>
                <a:gd name="T25" fmla="*/ 57 h 59"/>
                <a:gd name="T26" fmla="*/ 11 w 64"/>
                <a:gd name="T27" fmla="*/ 49 h 59"/>
                <a:gd name="T28" fmla="*/ 10 w 64"/>
                <a:gd name="T29" fmla="*/ 37 h 59"/>
                <a:gd name="T30" fmla="*/ 10 w 64"/>
                <a:gd name="T31" fmla="*/ 11 h 59"/>
                <a:gd name="T32" fmla="*/ 9 w 64"/>
                <a:gd name="T33" fmla="*/ 6 h 59"/>
                <a:gd name="T34" fmla="*/ 7 w 64"/>
                <a:gd name="T35" fmla="*/ 3 h 59"/>
                <a:gd name="T36" fmla="*/ 0 w 64"/>
                <a:gd name="T37" fmla="*/ 3 h 59"/>
                <a:gd name="T38" fmla="*/ 0 w 64"/>
                <a:gd name="T39" fmla="*/ 0 h 59"/>
                <a:gd name="T40" fmla="*/ 20 w 64"/>
                <a:gd name="T41" fmla="*/ 0 h 59"/>
                <a:gd name="T42" fmla="*/ 20 w 64"/>
                <a:gd name="T43" fmla="*/ 39 h 59"/>
                <a:gd name="T44" fmla="*/ 23 w 64"/>
                <a:gd name="T45" fmla="*/ 49 h 59"/>
                <a:gd name="T46" fmla="*/ 30 w 64"/>
                <a:gd name="T47" fmla="*/ 52 h 59"/>
                <a:gd name="T48" fmla="*/ 36 w 64"/>
                <a:gd name="T49" fmla="*/ 50 h 59"/>
                <a:gd name="T50" fmla="*/ 44 w 64"/>
                <a:gd name="T51" fmla="*/ 44 h 59"/>
                <a:gd name="T52" fmla="*/ 44 w 64"/>
                <a:gd name="T53" fmla="*/ 11 h 59"/>
                <a:gd name="T54" fmla="*/ 42 w 64"/>
                <a:gd name="T55" fmla="*/ 4 h 59"/>
                <a:gd name="T56" fmla="*/ 35 w 64"/>
                <a:gd name="T57" fmla="*/ 3 h 59"/>
                <a:gd name="T58" fmla="*/ 35 w 64"/>
                <a:gd name="T59" fmla="*/ 0 h 59"/>
                <a:gd name="T60" fmla="*/ 54 w 64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59">
                  <a:moveTo>
                    <a:pt x="54" y="0"/>
                  </a:moveTo>
                  <a:cubicBezTo>
                    <a:pt x="54" y="35"/>
                    <a:pt x="54" y="35"/>
                    <a:pt x="54" y="35"/>
                  </a:cubicBezTo>
                  <a:cubicBezTo>
                    <a:pt x="54" y="42"/>
                    <a:pt x="55" y="46"/>
                    <a:pt x="55" y="47"/>
                  </a:cubicBezTo>
                  <a:cubicBezTo>
                    <a:pt x="55" y="49"/>
                    <a:pt x="56" y="50"/>
                    <a:pt x="56" y="50"/>
                  </a:cubicBezTo>
                  <a:cubicBezTo>
                    <a:pt x="57" y="51"/>
                    <a:pt x="58" y="51"/>
                    <a:pt x="59" y="51"/>
                  </a:cubicBezTo>
                  <a:cubicBezTo>
                    <a:pt x="60" y="51"/>
                    <a:pt x="62" y="51"/>
                    <a:pt x="63" y="50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39" y="53"/>
                    <a:pt x="35" y="56"/>
                    <a:pt x="33" y="57"/>
                  </a:cubicBezTo>
                  <a:cubicBezTo>
                    <a:pt x="30" y="59"/>
                    <a:pt x="28" y="59"/>
                    <a:pt x="25" y="59"/>
                  </a:cubicBezTo>
                  <a:cubicBezTo>
                    <a:pt x="21" y="59"/>
                    <a:pt x="19" y="58"/>
                    <a:pt x="16" y="57"/>
                  </a:cubicBezTo>
                  <a:cubicBezTo>
                    <a:pt x="14" y="55"/>
                    <a:pt x="12" y="52"/>
                    <a:pt x="11" y="49"/>
                  </a:cubicBezTo>
                  <a:cubicBezTo>
                    <a:pt x="10" y="46"/>
                    <a:pt x="10" y="42"/>
                    <a:pt x="10" y="3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9"/>
                    <a:pt x="10" y="7"/>
                    <a:pt x="9" y="6"/>
                  </a:cubicBezTo>
                  <a:cubicBezTo>
                    <a:pt x="9" y="5"/>
                    <a:pt x="8" y="4"/>
                    <a:pt x="7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44"/>
                    <a:pt x="21" y="47"/>
                    <a:pt x="23" y="49"/>
                  </a:cubicBezTo>
                  <a:cubicBezTo>
                    <a:pt x="25" y="51"/>
                    <a:pt x="27" y="52"/>
                    <a:pt x="30" y="52"/>
                  </a:cubicBezTo>
                  <a:cubicBezTo>
                    <a:pt x="32" y="52"/>
                    <a:pt x="34" y="51"/>
                    <a:pt x="36" y="50"/>
                  </a:cubicBezTo>
                  <a:cubicBezTo>
                    <a:pt x="38" y="49"/>
                    <a:pt x="41" y="47"/>
                    <a:pt x="44" y="44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8"/>
                    <a:pt x="43" y="6"/>
                    <a:pt x="42" y="4"/>
                  </a:cubicBezTo>
                  <a:cubicBezTo>
                    <a:pt x="41" y="3"/>
                    <a:pt x="39" y="3"/>
                    <a:pt x="35" y="3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3471" y="2096"/>
              <a:ext cx="94" cy="143"/>
            </a:xfrm>
            <a:custGeom>
              <a:avLst/>
              <a:gdLst>
                <a:gd name="T0" fmla="*/ 35 w 40"/>
                <a:gd name="T1" fmla="*/ 0 h 60"/>
                <a:gd name="T2" fmla="*/ 35 w 40"/>
                <a:gd name="T3" fmla="*/ 19 h 60"/>
                <a:gd name="T4" fmla="*/ 33 w 40"/>
                <a:gd name="T5" fmla="*/ 19 h 60"/>
                <a:gd name="T6" fmla="*/ 27 w 40"/>
                <a:gd name="T7" fmla="*/ 7 h 60"/>
                <a:gd name="T8" fmla="*/ 18 w 40"/>
                <a:gd name="T9" fmla="*/ 3 h 60"/>
                <a:gd name="T10" fmla="*/ 11 w 40"/>
                <a:gd name="T11" fmla="*/ 6 h 60"/>
                <a:gd name="T12" fmla="*/ 8 w 40"/>
                <a:gd name="T13" fmla="*/ 11 h 60"/>
                <a:gd name="T14" fmla="*/ 10 w 40"/>
                <a:gd name="T15" fmla="*/ 17 h 60"/>
                <a:gd name="T16" fmla="*/ 18 w 40"/>
                <a:gd name="T17" fmla="*/ 22 h 60"/>
                <a:gd name="T18" fmla="*/ 27 w 40"/>
                <a:gd name="T19" fmla="*/ 27 h 60"/>
                <a:gd name="T20" fmla="*/ 40 w 40"/>
                <a:gd name="T21" fmla="*/ 43 h 60"/>
                <a:gd name="T22" fmla="*/ 34 w 40"/>
                <a:gd name="T23" fmla="*/ 56 h 60"/>
                <a:gd name="T24" fmla="*/ 20 w 40"/>
                <a:gd name="T25" fmla="*/ 60 h 60"/>
                <a:gd name="T26" fmla="*/ 8 w 40"/>
                <a:gd name="T27" fmla="*/ 58 h 60"/>
                <a:gd name="T28" fmla="*/ 5 w 40"/>
                <a:gd name="T29" fmla="*/ 58 h 60"/>
                <a:gd name="T30" fmla="*/ 3 w 40"/>
                <a:gd name="T31" fmla="*/ 59 h 60"/>
                <a:gd name="T32" fmla="*/ 1 w 40"/>
                <a:gd name="T33" fmla="*/ 59 h 60"/>
                <a:gd name="T34" fmla="*/ 1 w 40"/>
                <a:gd name="T35" fmla="*/ 39 h 60"/>
                <a:gd name="T36" fmla="*/ 3 w 40"/>
                <a:gd name="T37" fmla="*/ 39 h 60"/>
                <a:gd name="T38" fmla="*/ 9 w 40"/>
                <a:gd name="T39" fmla="*/ 52 h 60"/>
                <a:gd name="T40" fmla="*/ 21 w 40"/>
                <a:gd name="T41" fmla="*/ 57 h 60"/>
                <a:gd name="T42" fmla="*/ 28 w 40"/>
                <a:gd name="T43" fmla="*/ 54 h 60"/>
                <a:gd name="T44" fmla="*/ 30 w 40"/>
                <a:gd name="T45" fmla="*/ 48 h 60"/>
                <a:gd name="T46" fmla="*/ 27 w 40"/>
                <a:gd name="T47" fmla="*/ 41 h 60"/>
                <a:gd name="T48" fmla="*/ 15 w 40"/>
                <a:gd name="T49" fmla="*/ 33 h 60"/>
                <a:gd name="T50" fmla="*/ 3 w 40"/>
                <a:gd name="T51" fmla="*/ 25 h 60"/>
                <a:gd name="T52" fmla="*/ 0 w 40"/>
                <a:gd name="T53" fmla="*/ 16 h 60"/>
                <a:gd name="T54" fmla="*/ 5 w 40"/>
                <a:gd name="T55" fmla="*/ 4 h 60"/>
                <a:gd name="T56" fmla="*/ 18 w 40"/>
                <a:gd name="T57" fmla="*/ 0 h 60"/>
                <a:gd name="T58" fmla="*/ 26 w 40"/>
                <a:gd name="T59" fmla="*/ 1 h 60"/>
                <a:gd name="T60" fmla="*/ 30 w 40"/>
                <a:gd name="T61" fmla="*/ 2 h 60"/>
                <a:gd name="T62" fmla="*/ 32 w 40"/>
                <a:gd name="T63" fmla="*/ 2 h 60"/>
                <a:gd name="T64" fmla="*/ 33 w 40"/>
                <a:gd name="T65" fmla="*/ 0 h 60"/>
                <a:gd name="T66" fmla="*/ 35 w 40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2" y="13"/>
                    <a:pt x="30" y="9"/>
                    <a:pt x="27" y="7"/>
                  </a:cubicBezTo>
                  <a:cubicBezTo>
                    <a:pt x="25" y="4"/>
                    <a:pt x="21" y="3"/>
                    <a:pt x="18" y="3"/>
                  </a:cubicBezTo>
                  <a:cubicBezTo>
                    <a:pt x="15" y="3"/>
                    <a:pt x="12" y="4"/>
                    <a:pt x="11" y="6"/>
                  </a:cubicBezTo>
                  <a:cubicBezTo>
                    <a:pt x="9" y="7"/>
                    <a:pt x="8" y="9"/>
                    <a:pt x="8" y="11"/>
                  </a:cubicBezTo>
                  <a:cubicBezTo>
                    <a:pt x="8" y="13"/>
                    <a:pt x="9" y="15"/>
                    <a:pt x="10" y="17"/>
                  </a:cubicBezTo>
                  <a:cubicBezTo>
                    <a:pt x="11" y="18"/>
                    <a:pt x="14" y="20"/>
                    <a:pt x="18" y="22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35" y="31"/>
                    <a:pt x="40" y="36"/>
                    <a:pt x="40" y="43"/>
                  </a:cubicBezTo>
                  <a:cubicBezTo>
                    <a:pt x="40" y="48"/>
                    <a:pt x="38" y="52"/>
                    <a:pt x="34" y="56"/>
                  </a:cubicBezTo>
                  <a:cubicBezTo>
                    <a:pt x="30" y="59"/>
                    <a:pt x="25" y="60"/>
                    <a:pt x="20" y="60"/>
                  </a:cubicBezTo>
                  <a:cubicBezTo>
                    <a:pt x="17" y="60"/>
                    <a:pt x="13" y="60"/>
                    <a:pt x="8" y="58"/>
                  </a:cubicBezTo>
                  <a:cubicBezTo>
                    <a:pt x="7" y="58"/>
                    <a:pt x="6" y="58"/>
                    <a:pt x="5" y="58"/>
                  </a:cubicBezTo>
                  <a:cubicBezTo>
                    <a:pt x="4" y="58"/>
                    <a:pt x="3" y="58"/>
                    <a:pt x="3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5"/>
                    <a:pt x="6" y="49"/>
                    <a:pt x="9" y="52"/>
                  </a:cubicBezTo>
                  <a:cubicBezTo>
                    <a:pt x="13" y="55"/>
                    <a:pt x="16" y="57"/>
                    <a:pt x="21" y="57"/>
                  </a:cubicBezTo>
                  <a:cubicBezTo>
                    <a:pt x="23" y="57"/>
                    <a:pt x="26" y="56"/>
                    <a:pt x="28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9" y="1"/>
                    <a:pt x="13" y="0"/>
                    <a:pt x="18" y="0"/>
                  </a:cubicBezTo>
                  <a:cubicBezTo>
                    <a:pt x="20" y="0"/>
                    <a:pt x="23" y="0"/>
                    <a:pt x="26" y="1"/>
                  </a:cubicBezTo>
                  <a:cubicBezTo>
                    <a:pt x="28" y="2"/>
                    <a:pt x="30" y="2"/>
                    <a:pt x="30" y="2"/>
                  </a:cubicBezTo>
                  <a:cubicBezTo>
                    <a:pt x="31" y="2"/>
                    <a:pt x="31" y="2"/>
                    <a:pt x="32" y="2"/>
                  </a:cubicBezTo>
                  <a:cubicBezTo>
                    <a:pt x="32" y="1"/>
                    <a:pt x="33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Freeform 16"/>
            <p:cNvSpPr>
              <a:spLocks noEditPoints="1"/>
            </p:cNvSpPr>
            <p:nvPr/>
          </p:nvSpPr>
          <p:spPr bwMode="auto">
            <a:xfrm>
              <a:off x="3655" y="2034"/>
              <a:ext cx="154" cy="202"/>
            </a:xfrm>
            <a:custGeom>
              <a:avLst/>
              <a:gdLst>
                <a:gd name="T0" fmla="*/ 24 w 65"/>
                <a:gd name="T1" fmla="*/ 45 h 85"/>
                <a:gd name="T2" fmla="*/ 24 w 65"/>
                <a:gd name="T3" fmla="*/ 70 h 85"/>
                <a:gd name="T4" fmla="*/ 26 w 65"/>
                <a:gd name="T5" fmla="*/ 80 h 85"/>
                <a:gd name="T6" fmla="*/ 33 w 65"/>
                <a:gd name="T7" fmla="*/ 82 h 85"/>
                <a:gd name="T8" fmla="*/ 37 w 65"/>
                <a:gd name="T9" fmla="*/ 82 h 85"/>
                <a:gd name="T10" fmla="*/ 37 w 65"/>
                <a:gd name="T11" fmla="*/ 85 h 85"/>
                <a:gd name="T12" fmla="*/ 0 w 65"/>
                <a:gd name="T13" fmla="*/ 85 h 85"/>
                <a:gd name="T14" fmla="*/ 0 w 65"/>
                <a:gd name="T15" fmla="*/ 82 h 85"/>
                <a:gd name="T16" fmla="*/ 3 w 65"/>
                <a:gd name="T17" fmla="*/ 82 h 85"/>
                <a:gd name="T18" fmla="*/ 11 w 65"/>
                <a:gd name="T19" fmla="*/ 79 h 85"/>
                <a:gd name="T20" fmla="*/ 12 w 65"/>
                <a:gd name="T21" fmla="*/ 70 h 85"/>
                <a:gd name="T22" fmla="*/ 12 w 65"/>
                <a:gd name="T23" fmla="*/ 15 h 85"/>
                <a:gd name="T24" fmla="*/ 11 w 65"/>
                <a:gd name="T25" fmla="*/ 5 h 85"/>
                <a:gd name="T26" fmla="*/ 3 w 65"/>
                <a:gd name="T27" fmla="*/ 2 h 85"/>
                <a:gd name="T28" fmla="*/ 0 w 65"/>
                <a:gd name="T29" fmla="*/ 2 h 85"/>
                <a:gd name="T30" fmla="*/ 0 w 65"/>
                <a:gd name="T31" fmla="*/ 0 h 85"/>
                <a:gd name="T32" fmla="*/ 31 w 65"/>
                <a:gd name="T33" fmla="*/ 0 h 85"/>
                <a:gd name="T34" fmla="*/ 49 w 65"/>
                <a:gd name="T35" fmla="*/ 2 h 85"/>
                <a:gd name="T36" fmla="*/ 60 w 65"/>
                <a:gd name="T37" fmla="*/ 10 h 85"/>
                <a:gd name="T38" fmla="*/ 65 w 65"/>
                <a:gd name="T39" fmla="*/ 23 h 85"/>
                <a:gd name="T40" fmla="*/ 58 w 65"/>
                <a:gd name="T41" fmla="*/ 40 h 85"/>
                <a:gd name="T42" fmla="*/ 39 w 65"/>
                <a:gd name="T43" fmla="*/ 47 h 85"/>
                <a:gd name="T44" fmla="*/ 32 w 65"/>
                <a:gd name="T45" fmla="*/ 46 h 85"/>
                <a:gd name="T46" fmla="*/ 24 w 65"/>
                <a:gd name="T47" fmla="*/ 45 h 85"/>
                <a:gd name="T48" fmla="*/ 24 w 65"/>
                <a:gd name="T49" fmla="*/ 41 h 85"/>
                <a:gd name="T50" fmla="*/ 30 w 65"/>
                <a:gd name="T51" fmla="*/ 42 h 85"/>
                <a:gd name="T52" fmla="*/ 35 w 65"/>
                <a:gd name="T53" fmla="*/ 43 h 85"/>
                <a:gd name="T54" fmla="*/ 46 w 65"/>
                <a:gd name="T55" fmla="*/ 38 h 85"/>
                <a:gd name="T56" fmla="*/ 51 w 65"/>
                <a:gd name="T57" fmla="*/ 24 h 85"/>
                <a:gd name="T58" fmla="*/ 48 w 65"/>
                <a:gd name="T59" fmla="*/ 14 h 85"/>
                <a:gd name="T60" fmla="*/ 42 w 65"/>
                <a:gd name="T61" fmla="*/ 7 h 85"/>
                <a:gd name="T62" fmla="*/ 33 w 65"/>
                <a:gd name="T63" fmla="*/ 5 h 85"/>
                <a:gd name="T64" fmla="*/ 24 w 65"/>
                <a:gd name="T65" fmla="*/ 6 h 85"/>
                <a:gd name="T66" fmla="*/ 24 w 65"/>
                <a:gd name="T67" fmla="*/ 4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5">
                  <a:moveTo>
                    <a:pt x="24" y="45"/>
                  </a:moveTo>
                  <a:cubicBezTo>
                    <a:pt x="24" y="70"/>
                    <a:pt x="24" y="70"/>
                    <a:pt x="24" y="70"/>
                  </a:cubicBezTo>
                  <a:cubicBezTo>
                    <a:pt x="24" y="75"/>
                    <a:pt x="25" y="78"/>
                    <a:pt x="26" y="80"/>
                  </a:cubicBezTo>
                  <a:cubicBezTo>
                    <a:pt x="28" y="81"/>
                    <a:pt x="30" y="82"/>
                    <a:pt x="33" y="8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7" y="82"/>
                    <a:pt x="10" y="81"/>
                    <a:pt x="11" y="79"/>
                  </a:cubicBezTo>
                  <a:cubicBezTo>
                    <a:pt x="12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2" y="6"/>
                    <a:pt x="11" y="5"/>
                  </a:cubicBezTo>
                  <a:cubicBezTo>
                    <a:pt x="9" y="3"/>
                    <a:pt x="7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0"/>
                    <a:pt x="45" y="1"/>
                    <a:pt x="49" y="2"/>
                  </a:cubicBezTo>
                  <a:cubicBezTo>
                    <a:pt x="54" y="4"/>
                    <a:pt x="57" y="6"/>
                    <a:pt x="60" y="10"/>
                  </a:cubicBezTo>
                  <a:cubicBezTo>
                    <a:pt x="63" y="14"/>
                    <a:pt x="65" y="18"/>
                    <a:pt x="65" y="23"/>
                  </a:cubicBezTo>
                  <a:cubicBezTo>
                    <a:pt x="65" y="30"/>
                    <a:pt x="63" y="36"/>
                    <a:pt x="58" y="40"/>
                  </a:cubicBezTo>
                  <a:cubicBezTo>
                    <a:pt x="53" y="44"/>
                    <a:pt x="47" y="47"/>
                    <a:pt x="39" y="47"/>
                  </a:cubicBezTo>
                  <a:cubicBezTo>
                    <a:pt x="37" y="47"/>
                    <a:pt x="34" y="46"/>
                    <a:pt x="32" y="46"/>
                  </a:cubicBezTo>
                  <a:cubicBezTo>
                    <a:pt x="30" y="46"/>
                    <a:pt x="27" y="45"/>
                    <a:pt x="24" y="45"/>
                  </a:cubicBezTo>
                  <a:close/>
                  <a:moveTo>
                    <a:pt x="24" y="41"/>
                  </a:moveTo>
                  <a:cubicBezTo>
                    <a:pt x="27" y="42"/>
                    <a:pt x="29" y="42"/>
                    <a:pt x="30" y="42"/>
                  </a:cubicBezTo>
                  <a:cubicBezTo>
                    <a:pt x="32" y="42"/>
                    <a:pt x="33" y="43"/>
                    <a:pt x="35" y="43"/>
                  </a:cubicBezTo>
                  <a:cubicBezTo>
                    <a:pt x="39" y="43"/>
                    <a:pt x="43" y="41"/>
                    <a:pt x="46" y="38"/>
                  </a:cubicBezTo>
                  <a:cubicBezTo>
                    <a:pt x="49" y="34"/>
                    <a:pt x="51" y="30"/>
                    <a:pt x="51" y="24"/>
                  </a:cubicBezTo>
                  <a:cubicBezTo>
                    <a:pt x="51" y="21"/>
                    <a:pt x="50" y="17"/>
                    <a:pt x="48" y="14"/>
                  </a:cubicBezTo>
                  <a:cubicBezTo>
                    <a:pt x="47" y="11"/>
                    <a:pt x="45" y="9"/>
                    <a:pt x="42" y="7"/>
                  </a:cubicBezTo>
                  <a:cubicBezTo>
                    <a:pt x="39" y="6"/>
                    <a:pt x="36" y="5"/>
                    <a:pt x="33" y="5"/>
                  </a:cubicBezTo>
                  <a:cubicBezTo>
                    <a:pt x="30" y="5"/>
                    <a:pt x="28" y="5"/>
                    <a:pt x="24" y="6"/>
                  </a:cubicBezTo>
                  <a:lnTo>
                    <a:pt x="24" y="4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3828" y="2024"/>
              <a:ext cx="69" cy="212"/>
            </a:xfrm>
            <a:custGeom>
              <a:avLst/>
              <a:gdLst>
                <a:gd name="T0" fmla="*/ 20 w 29"/>
                <a:gd name="T1" fmla="*/ 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24 h 89"/>
                <a:gd name="T24" fmla="*/ 9 w 29"/>
                <a:gd name="T25" fmla="*/ 12 h 89"/>
                <a:gd name="T26" fmla="*/ 8 w 29"/>
                <a:gd name="T27" fmla="*/ 9 h 89"/>
                <a:gd name="T28" fmla="*/ 5 w 29"/>
                <a:gd name="T29" fmla="*/ 8 h 89"/>
                <a:gd name="T30" fmla="*/ 1 w 29"/>
                <a:gd name="T31" fmla="*/ 9 h 89"/>
                <a:gd name="T32" fmla="*/ 0 w 29"/>
                <a:gd name="T33" fmla="*/ 7 h 89"/>
                <a:gd name="T34" fmla="*/ 17 w 29"/>
                <a:gd name="T35" fmla="*/ 0 h 89"/>
                <a:gd name="T36" fmla="*/ 20 w 29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89">
                  <a:moveTo>
                    <a:pt x="20" y="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17"/>
                    <a:pt x="9" y="13"/>
                    <a:pt x="9" y="12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3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18"/>
            <p:cNvSpPr>
              <a:spLocks noEditPoints="1"/>
            </p:cNvSpPr>
            <p:nvPr/>
          </p:nvSpPr>
          <p:spPr bwMode="auto">
            <a:xfrm>
              <a:off x="3913" y="2096"/>
              <a:ext cx="124" cy="143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4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30 w 52"/>
                <a:gd name="T19" fmla="*/ 7 h 60"/>
                <a:gd name="T20" fmla="*/ 22 w 52"/>
                <a:gd name="T21" fmla="*/ 3 h 60"/>
                <a:gd name="T22" fmla="*/ 15 w 52"/>
                <a:gd name="T23" fmla="*/ 6 h 60"/>
                <a:gd name="T24" fmla="*/ 13 w 52"/>
                <a:gd name="T25" fmla="*/ 10 h 60"/>
                <a:gd name="T26" fmla="*/ 13 w 52"/>
                <a:gd name="T27" fmla="*/ 14 h 60"/>
                <a:gd name="T28" fmla="*/ 12 w 52"/>
                <a:gd name="T29" fmla="*/ 18 h 60"/>
                <a:gd name="T30" fmla="*/ 8 w 52"/>
                <a:gd name="T31" fmla="*/ 20 h 60"/>
                <a:gd name="T32" fmla="*/ 4 w 52"/>
                <a:gd name="T33" fmla="*/ 18 h 60"/>
                <a:gd name="T34" fmla="*/ 3 w 52"/>
                <a:gd name="T35" fmla="*/ 14 h 60"/>
                <a:gd name="T36" fmla="*/ 8 w 52"/>
                <a:gd name="T37" fmla="*/ 4 h 60"/>
                <a:gd name="T38" fmla="*/ 24 w 52"/>
                <a:gd name="T39" fmla="*/ 0 h 60"/>
                <a:gd name="T40" fmla="*/ 36 w 52"/>
                <a:gd name="T41" fmla="*/ 2 h 60"/>
                <a:gd name="T42" fmla="*/ 42 w 52"/>
                <a:gd name="T43" fmla="*/ 8 h 60"/>
                <a:gd name="T44" fmla="*/ 43 w 52"/>
                <a:gd name="T45" fmla="*/ 19 h 60"/>
                <a:gd name="T46" fmla="*/ 43 w 52"/>
                <a:gd name="T47" fmla="*/ 39 h 60"/>
                <a:gd name="T48" fmla="*/ 43 w 52"/>
                <a:gd name="T49" fmla="*/ 49 h 60"/>
                <a:gd name="T50" fmla="*/ 44 w 52"/>
                <a:gd name="T51" fmla="*/ 51 h 60"/>
                <a:gd name="T52" fmla="*/ 46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9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20 w 52"/>
                <a:gd name="T71" fmla="*/ 30 h 60"/>
                <a:gd name="T72" fmla="*/ 13 w 52"/>
                <a:gd name="T73" fmla="*/ 35 h 60"/>
                <a:gd name="T74" fmla="*/ 11 w 52"/>
                <a:gd name="T75" fmla="*/ 42 h 60"/>
                <a:gd name="T76" fmla="*/ 14 w 52"/>
                <a:gd name="T77" fmla="*/ 50 h 60"/>
                <a:gd name="T78" fmla="*/ 20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3" y="57"/>
                    <a:pt x="21" y="58"/>
                  </a:cubicBezTo>
                  <a:cubicBezTo>
                    <a:pt x="19" y="59"/>
                    <a:pt x="17" y="60"/>
                    <a:pt x="14" y="60"/>
                  </a:cubicBezTo>
                  <a:cubicBezTo>
                    <a:pt x="10" y="60"/>
                    <a:pt x="7" y="58"/>
                    <a:pt x="4" y="56"/>
                  </a:cubicBezTo>
                  <a:cubicBezTo>
                    <a:pt x="2" y="53"/>
                    <a:pt x="0" y="49"/>
                    <a:pt x="0" y="45"/>
                  </a:cubicBezTo>
                  <a:cubicBezTo>
                    <a:pt x="0" y="42"/>
                    <a:pt x="1" y="40"/>
                    <a:pt x="2" y="38"/>
                  </a:cubicBezTo>
                  <a:cubicBezTo>
                    <a:pt x="4" y="35"/>
                    <a:pt x="7" y="32"/>
                    <a:pt x="11" y="30"/>
                  </a:cubicBezTo>
                  <a:cubicBezTo>
                    <a:pt x="15" y="27"/>
                    <a:pt x="23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30" y="7"/>
                  </a:cubicBezTo>
                  <a:cubicBezTo>
                    <a:pt x="28" y="4"/>
                    <a:pt x="25" y="3"/>
                    <a:pt x="22" y="3"/>
                  </a:cubicBezTo>
                  <a:cubicBezTo>
                    <a:pt x="19" y="3"/>
                    <a:pt x="17" y="4"/>
                    <a:pt x="15" y="6"/>
                  </a:cubicBezTo>
                  <a:cubicBezTo>
                    <a:pt x="14" y="7"/>
                    <a:pt x="13" y="9"/>
                    <a:pt x="13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3" y="17"/>
                    <a:pt x="12" y="18"/>
                  </a:cubicBezTo>
                  <a:cubicBezTo>
                    <a:pt x="11" y="20"/>
                    <a:pt x="9" y="20"/>
                    <a:pt x="8" y="20"/>
                  </a:cubicBezTo>
                  <a:cubicBezTo>
                    <a:pt x="6" y="20"/>
                    <a:pt x="5" y="20"/>
                    <a:pt x="4" y="18"/>
                  </a:cubicBezTo>
                  <a:cubicBezTo>
                    <a:pt x="3" y="17"/>
                    <a:pt x="3" y="16"/>
                    <a:pt x="3" y="14"/>
                  </a:cubicBezTo>
                  <a:cubicBezTo>
                    <a:pt x="3" y="10"/>
                    <a:pt x="4" y="7"/>
                    <a:pt x="8" y="4"/>
                  </a:cubicBezTo>
                  <a:cubicBezTo>
                    <a:pt x="12" y="1"/>
                    <a:pt x="17" y="0"/>
                    <a:pt x="24" y="0"/>
                  </a:cubicBezTo>
                  <a:cubicBezTo>
                    <a:pt x="29" y="0"/>
                    <a:pt x="33" y="0"/>
                    <a:pt x="36" y="2"/>
                  </a:cubicBezTo>
                  <a:cubicBezTo>
                    <a:pt x="39" y="3"/>
                    <a:pt x="40" y="5"/>
                    <a:pt x="42" y="8"/>
                  </a:cubicBezTo>
                  <a:cubicBezTo>
                    <a:pt x="42" y="10"/>
                    <a:pt x="43" y="14"/>
                    <a:pt x="43" y="1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4"/>
                    <a:pt x="43" y="47"/>
                    <a:pt x="43" y="49"/>
                  </a:cubicBezTo>
                  <a:cubicBezTo>
                    <a:pt x="43" y="50"/>
                    <a:pt x="44" y="51"/>
                    <a:pt x="44" y="51"/>
                  </a:cubicBezTo>
                  <a:cubicBezTo>
                    <a:pt x="45" y="52"/>
                    <a:pt x="45" y="52"/>
                    <a:pt x="46" y="52"/>
                  </a:cubicBezTo>
                  <a:cubicBezTo>
                    <a:pt x="46" y="52"/>
                    <a:pt x="47" y="52"/>
                    <a:pt x="47" y="51"/>
                  </a:cubicBezTo>
                  <a:cubicBezTo>
                    <a:pt x="48" y="51"/>
                    <a:pt x="50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57"/>
                    <a:pt x="43" y="60"/>
                    <a:pt x="39" y="60"/>
                  </a:cubicBezTo>
                  <a:cubicBezTo>
                    <a:pt x="37" y="60"/>
                    <a:pt x="35" y="59"/>
                    <a:pt x="34" y="58"/>
                  </a:cubicBezTo>
                  <a:cubicBezTo>
                    <a:pt x="33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6" y="27"/>
                    <a:pt x="22" y="29"/>
                    <a:pt x="20" y="30"/>
                  </a:cubicBezTo>
                  <a:cubicBezTo>
                    <a:pt x="17" y="32"/>
                    <a:pt x="15" y="33"/>
                    <a:pt x="13" y="35"/>
                  </a:cubicBezTo>
                  <a:cubicBezTo>
                    <a:pt x="12" y="37"/>
                    <a:pt x="11" y="40"/>
                    <a:pt x="11" y="42"/>
                  </a:cubicBezTo>
                  <a:cubicBezTo>
                    <a:pt x="11" y="45"/>
                    <a:pt x="12" y="48"/>
                    <a:pt x="14" y="50"/>
                  </a:cubicBezTo>
                  <a:cubicBezTo>
                    <a:pt x="15" y="52"/>
                    <a:pt x="18" y="53"/>
                    <a:pt x="20" y="53"/>
                  </a:cubicBezTo>
                  <a:cubicBezTo>
                    <a:pt x="23" y="53"/>
                    <a:pt x="27" y="50"/>
                    <a:pt x="32" y="46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4053" y="2096"/>
              <a:ext cx="93" cy="143"/>
            </a:xfrm>
            <a:custGeom>
              <a:avLst/>
              <a:gdLst>
                <a:gd name="T0" fmla="*/ 35 w 39"/>
                <a:gd name="T1" fmla="*/ 0 h 60"/>
                <a:gd name="T2" fmla="*/ 35 w 39"/>
                <a:gd name="T3" fmla="*/ 19 h 60"/>
                <a:gd name="T4" fmla="*/ 33 w 39"/>
                <a:gd name="T5" fmla="*/ 19 h 60"/>
                <a:gd name="T6" fmla="*/ 27 w 39"/>
                <a:gd name="T7" fmla="*/ 7 h 60"/>
                <a:gd name="T8" fmla="*/ 17 w 39"/>
                <a:gd name="T9" fmla="*/ 3 h 60"/>
                <a:gd name="T10" fmla="*/ 10 w 39"/>
                <a:gd name="T11" fmla="*/ 6 h 60"/>
                <a:gd name="T12" fmla="*/ 7 w 39"/>
                <a:gd name="T13" fmla="*/ 11 h 60"/>
                <a:gd name="T14" fmla="*/ 9 w 39"/>
                <a:gd name="T15" fmla="*/ 17 h 60"/>
                <a:gd name="T16" fmla="*/ 17 w 39"/>
                <a:gd name="T17" fmla="*/ 22 h 60"/>
                <a:gd name="T18" fmla="*/ 26 w 39"/>
                <a:gd name="T19" fmla="*/ 27 h 60"/>
                <a:gd name="T20" fmla="*/ 39 w 39"/>
                <a:gd name="T21" fmla="*/ 43 h 60"/>
                <a:gd name="T22" fmla="*/ 33 w 39"/>
                <a:gd name="T23" fmla="*/ 56 h 60"/>
                <a:gd name="T24" fmla="*/ 20 w 39"/>
                <a:gd name="T25" fmla="*/ 60 h 60"/>
                <a:gd name="T26" fmla="*/ 8 w 39"/>
                <a:gd name="T27" fmla="*/ 58 h 60"/>
                <a:gd name="T28" fmla="*/ 5 w 39"/>
                <a:gd name="T29" fmla="*/ 58 h 60"/>
                <a:gd name="T30" fmla="*/ 2 w 39"/>
                <a:gd name="T31" fmla="*/ 59 h 60"/>
                <a:gd name="T32" fmla="*/ 0 w 39"/>
                <a:gd name="T33" fmla="*/ 59 h 60"/>
                <a:gd name="T34" fmla="*/ 0 w 39"/>
                <a:gd name="T35" fmla="*/ 39 h 60"/>
                <a:gd name="T36" fmla="*/ 2 w 39"/>
                <a:gd name="T37" fmla="*/ 39 h 60"/>
                <a:gd name="T38" fmla="*/ 9 w 39"/>
                <a:gd name="T39" fmla="*/ 52 h 60"/>
                <a:gd name="T40" fmla="*/ 20 w 39"/>
                <a:gd name="T41" fmla="*/ 57 h 60"/>
                <a:gd name="T42" fmla="*/ 27 w 39"/>
                <a:gd name="T43" fmla="*/ 54 h 60"/>
                <a:gd name="T44" fmla="*/ 30 w 39"/>
                <a:gd name="T45" fmla="*/ 48 h 60"/>
                <a:gd name="T46" fmla="*/ 27 w 39"/>
                <a:gd name="T47" fmla="*/ 41 h 60"/>
                <a:gd name="T48" fmla="*/ 15 w 39"/>
                <a:gd name="T49" fmla="*/ 33 h 60"/>
                <a:gd name="T50" fmla="*/ 3 w 39"/>
                <a:gd name="T51" fmla="*/ 25 h 60"/>
                <a:gd name="T52" fmla="*/ 0 w 39"/>
                <a:gd name="T53" fmla="*/ 16 h 60"/>
                <a:gd name="T54" fmla="*/ 5 w 39"/>
                <a:gd name="T55" fmla="*/ 4 h 60"/>
                <a:gd name="T56" fmla="*/ 17 w 39"/>
                <a:gd name="T57" fmla="*/ 0 h 60"/>
                <a:gd name="T58" fmla="*/ 26 w 39"/>
                <a:gd name="T59" fmla="*/ 1 h 60"/>
                <a:gd name="T60" fmla="*/ 30 w 39"/>
                <a:gd name="T61" fmla="*/ 2 h 60"/>
                <a:gd name="T62" fmla="*/ 31 w 39"/>
                <a:gd name="T63" fmla="*/ 2 h 60"/>
                <a:gd name="T64" fmla="*/ 33 w 39"/>
                <a:gd name="T65" fmla="*/ 0 h 60"/>
                <a:gd name="T66" fmla="*/ 35 w 39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" h="60">
                  <a:moveTo>
                    <a:pt x="35" y="0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1" y="13"/>
                    <a:pt x="29" y="9"/>
                    <a:pt x="27" y="7"/>
                  </a:cubicBezTo>
                  <a:cubicBezTo>
                    <a:pt x="24" y="4"/>
                    <a:pt x="21" y="3"/>
                    <a:pt x="17" y="3"/>
                  </a:cubicBezTo>
                  <a:cubicBezTo>
                    <a:pt x="14" y="3"/>
                    <a:pt x="12" y="4"/>
                    <a:pt x="10" y="6"/>
                  </a:cubicBezTo>
                  <a:cubicBezTo>
                    <a:pt x="8" y="7"/>
                    <a:pt x="7" y="9"/>
                    <a:pt x="7" y="11"/>
                  </a:cubicBezTo>
                  <a:cubicBezTo>
                    <a:pt x="7" y="13"/>
                    <a:pt x="8" y="15"/>
                    <a:pt x="9" y="17"/>
                  </a:cubicBezTo>
                  <a:cubicBezTo>
                    <a:pt x="11" y="18"/>
                    <a:pt x="13" y="20"/>
                    <a:pt x="17" y="22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5" y="31"/>
                    <a:pt x="39" y="36"/>
                    <a:pt x="39" y="43"/>
                  </a:cubicBezTo>
                  <a:cubicBezTo>
                    <a:pt x="39" y="48"/>
                    <a:pt x="37" y="52"/>
                    <a:pt x="33" y="56"/>
                  </a:cubicBezTo>
                  <a:cubicBezTo>
                    <a:pt x="29" y="59"/>
                    <a:pt x="25" y="60"/>
                    <a:pt x="20" y="60"/>
                  </a:cubicBezTo>
                  <a:cubicBezTo>
                    <a:pt x="16" y="60"/>
                    <a:pt x="12" y="60"/>
                    <a:pt x="8" y="58"/>
                  </a:cubicBezTo>
                  <a:cubicBezTo>
                    <a:pt x="7" y="58"/>
                    <a:pt x="5" y="58"/>
                    <a:pt x="5" y="58"/>
                  </a:cubicBezTo>
                  <a:cubicBezTo>
                    <a:pt x="4" y="58"/>
                    <a:pt x="3" y="58"/>
                    <a:pt x="2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5"/>
                    <a:pt x="6" y="49"/>
                    <a:pt x="9" y="52"/>
                  </a:cubicBezTo>
                  <a:cubicBezTo>
                    <a:pt x="12" y="55"/>
                    <a:pt x="16" y="57"/>
                    <a:pt x="20" y="57"/>
                  </a:cubicBezTo>
                  <a:cubicBezTo>
                    <a:pt x="23" y="57"/>
                    <a:pt x="25" y="56"/>
                    <a:pt x="27" y="54"/>
                  </a:cubicBezTo>
                  <a:cubicBezTo>
                    <a:pt x="29" y="52"/>
                    <a:pt x="30" y="50"/>
                    <a:pt x="30" y="48"/>
                  </a:cubicBezTo>
                  <a:cubicBezTo>
                    <a:pt x="30" y="45"/>
                    <a:pt x="29" y="43"/>
                    <a:pt x="27" y="41"/>
                  </a:cubicBezTo>
                  <a:cubicBezTo>
                    <a:pt x="25" y="39"/>
                    <a:pt x="21" y="36"/>
                    <a:pt x="15" y="33"/>
                  </a:cubicBezTo>
                  <a:cubicBezTo>
                    <a:pt x="9" y="30"/>
                    <a:pt x="5" y="28"/>
                    <a:pt x="3" y="25"/>
                  </a:cubicBezTo>
                  <a:cubicBezTo>
                    <a:pt x="1" y="23"/>
                    <a:pt x="0" y="20"/>
                    <a:pt x="0" y="16"/>
                  </a:cubicBezTo>
                  <a:cubicBezTo>
                    <a:pt x="0" y="11"/>
                    <a:pt x="2" y="8"/>
                    <a:pt x="5" y="4"/>
                  </a:cubicBezTo>
                  <a:cubicBezTo>
                    <a:pt x="8" y="1"/>
                    <a:pt x="12" y="0"/>
                    <a:pt x="17" y="0"/>
                  </a:cubicBezTo>
                  <a:cubicBezTo>
                    <a:pt x="20" y="0"/>
                    <a:pt x="22" y="0"/>
                    <a:pt x="26" y="1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2"/>
                    <a:pt x="31" y="2"/>
                    <a:pt x="31" y="2"/>
                  </a:cubicBezTo>
                  <a:cubicBezTo>
                    <a:pt x="32" y="1"/>
                    <a:pt x="32" y="1"/>
                    <a:pt x="33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20"/>
            <p:cNvSpPr>
              <a:spLocks/>
            </p:cNvSpPr>
            <p:nvPr/>
          </p:nvSpPr>
          <p:spPr bwMode="auto">
            <a:xfrm>
              <a:off x="4160" y="2096"/>
              <a:ext cx="232" cy="140"/>
            </a:xfrm>
            <a:custGeom>
              <a:avLst/>
              <a:gdLst>
                <a:gd name="T0" fmla="*/ 20 w 98"/>
                <a:gd name="T1" fmla="*/ 12 h 59"/>
                <a:gd name="T2" fmla="*/ 27 w 98"/>
                <a:gd name="T3" fmla="*/ 5 h 59"/>
                <a:gd name="T4" fmla="*/ 33 w 98"/>
                <a:gd name="T5" fmla="*/ 1 h 59"/>
                <a:gd name="T6" fmla="*/ 39 w 98"/>
                <a:gd name="T7" fmla="*/ 0 h 59"/>
                <a:gd name="T8" fmla="*/ 49 w 98"/>
                <a:gd name="T9" fmla="*/ 3 h 59"/>
                <a:gd name="T10" fmla="*/ 54 w 98"/>
                <a:gd name="T11" fmla="*/ 12 h 59"/>
                <a:gd name="T12" fmla="*/ 65 w 98"/>
                <a:gd name="T13" fmla="*/ 2 h 59"/>
                <a:gd name="T14" fmla="*/ 74 w 98"/>
                <a:gd name="T15" fmla="*/ 0 h 59"/>
                <a:gd name="T16" fmla="*/ 82 w 98"/>
                <a:gd name="T17" fmla="*/ 2 h 59"/>
                <a:gd name="T18" fmla="*/ 88 w 98"/>
                <a:gd name="T19" fmla="*/ 10 h 59"/>
                <a:gd name="T20" fmla="*/ 89 w 98"/>
                <a:gd name="T21" fmla="*/ 21 h 59"/>
                <a:gd name="T22" fmla="*/ 89 w 98"/>
                <a:gd name="T23" fmla="*/ 46 h 59"/>
                <a:gd name="T24" fmla="*/ 90 w 98"/>
                <a:gd name="T25" fmla="*/ 53 h 59"/>
                <a:gd name="T26" fmla="*/ 92 w 98"/>
                <a:gd name="T27" fmla="*/ 55 h 59"/>
                <a:gd name="T28" fmla="*/ 98 w 98"/>
                <a:gd name="T29" fmla="*/ 56 h 59"/>
                <a:gd name="T30" fmla="*/ 98 w 98"/>
                <a:gd name="T31" fmla="*/ 59 h 59"/>
                <a:gd name="T32" fmla="*/ 69 w 98"/>
                <a:gd name="T33" fmla="*/ 59 h 59"/>
                <a:gd name="T34" fmla="*/ 69 w 98"/>
                <a:gd name="T35" fmla="*/ 56 h 59"/>
                <a:gd name="T36" fmla="*/ 71 w 98"/>
                <a:gd name="T37" fmla="*/ 56 h 59"/>
                <a:gd name="T38" fmla="*/ 76 w 98"/>
                <a:gd name="T39" fmla="*/ 55 h 59"/>
                <a:gd name="T40" fmla="*/ 78 w 98"/>
                <a:gd name="T41" fmla="*/ 52 h 59"/>
                <a:gd name="T42" fmla="*/ 79 w 98"/>
                <a:gd name="T43" fmla="*/ 46 h 59"/>
                <a:gd name="T44" fmla="*/ 79 w 98"/>
                <a:gd name="T45" fmla="*/ 21 h 59"/>
                <a:gd name="T46" fmla="*/ 77 w 98"/>
                <a:gd name="T47" fmla="*/ 11 h 59"/>
                <a:gd name="T48" fmla="*/ 69 w 98"/>
                <a:gd name="T49" fmla="*/ 7 h 59"/>
                <a:gd name="T50" fmla="*/ 62 w 98"/>
                <a:gd name="T51" fmla="*/ 9 h 59"/>
                <a:gd name="T52" fmla="*/ 54 w 98"/>
                <a:gd name="T53" fmla="*/ 15 h 59"/>
                <a:gd name="T54" fmla="*/ 54 w 98"/>
                <a:gd name="T55" fmla="*/ 16 h 59"/>
                <a:gd name="T56" fmla="*/ 54 w 98"/>
                <a:gd name="T57" fmla="*/ 18 h 59"/>
                <a:gd name="T58" fmla="*/ 54 w 98"/>
                <a:gd name="T59" fmla="*/ 46 h 59"/>
                <a:gd name="T60" fmla="*/ 55 w 98"/>
                <a:gd name="T61" fmla="*/ 53 h 59"/>
                <a:gd name="T62" fmla="*/ 58 w 98"/>
                <a:gd name="T63" fmla="*/ 55 h 59"/>
                <a:gd name="T64" fmla="*/ 64 w 98"/>
                <a:gd name="T65" fmla="*/ 56 h 59"/>
                <a:gd name="T66" fmla="*/ 64 w 98"/>
                <a:gd name="T67" fmla="*/ 59 h 59"/>
                <a:gd name="T68" fmla="*/ 35 w 98"/>
                <a:gd name="T69" fmla="*/ 59 h 59"/>
                <a:gd name="T70" fmla="*/ 35 w 98"/>
                <a:gd name="T71" fmla="*/ 56 h 59"/>
                <a:gd name="T72" fmla="*/ 41 w 98"/>
                <a:gd name="T73" fmla="*/ 55 h 59"/>
                <a:gd name="T74" fmla="*/ 44 w 98"/>
                <a:gd name="T75" fmla="*/ 52 h 59"/>
                <a:gd name="T76" fmla="*/ 44 w 98"/>
                <a:gd name="T77" fmla="*/ 46 h 59"/>
                <a:gd name="T78" fmla="*/ 44 w 98"/>
                <a:gd name="T79" fmla="*/ 21 h 59"/>
                <a:gd name="T80" fmla="*/ 42 w 98"/>
                <a:gd name="T81" fmla="*/ 11 h 59"/>
                <a:gd name="T82" fmla="*/ 34 w 98"/>
                <a:gd name="T83" fmla="*/ 7 h 59"/>
                <a:gd name="T84" fmla="*/ 28 w 98"/>
                <a:gd name="T85" fmla="*/ 9 h 59"/>
                <a:gd name="T86" fmla="*/ 20 w 98"/>
                <a:gd name="T87" fmla="*/ 15 h 59"/>
                <a:gd name="T88" fmla="*/ 20 w 98"/>
                <a:gd name="T89" fmla="*/ 46 h 59"/>
                <a:gd name="T90" fmla="*/ 20 w 98"/>
                <a:gd name="T91" fmla="*/ 53 h 59"/>
                <a:gd name="T92" fmla="*/ 23 w 98"/>
                <a:gd name="T93" fmla="*/ 55 h 59"/>
                <a:gd name="T94" fmla="*/ 29 w 98"/>
                <a:gd name="T95" fmla="*/ 56 h 59"/>
                <a:gd name="T96" fmla="*/ 29 w 98"/>
                <a:gd name="T97" fmla="*/ 59 h 59"/>
                <a:gd name="T98" fmla="*/ 1 w 98"/>
                <a:gd name="T99" fmla="*/ 59 h 59"/>
                <a:gd name="T100" fmla="*/ 1 w 98"/>
                <a:gd name="T101" fmla="*/ 56 h 59"/>
                <a:gd name="T102" fmla="*/ 6 w 98"/>
                <a:gd name="T103" fmla="*/ 55 h 59"/>
                <a:gd name="T104" fmla="*/ 8 w 98"/>
                <a:gd name="T105" fmla="*/ 53 h 59"/>
                <a:gd name="T106" fmla="*/ 9 w 98"/>
                <a:gd name="T107" fmla="*/ 46 h 59"/>
                <a:gd name="T108" fmla="*/ 9 w 98"/>
                <a:gd name="T109" fmla="*/ 24 h 59"/>
                <a:gd name="T110" fmla="*/ 9 w 98"/>
                <a:gd name="T111" fmla="*/ 12 h 59"/>
                <a:gd name="T112" fmla="*/ 7 w 98"/>
                <a:gd name="T113" fmla="*/ 9 h 59"/>
                <a:gd name="T114" fmla="*/ 5 w 98"/>
                <a:gd name="T115" fmla="*/ 8 h 59"/>
                <a:gd name="T116" fmla="*/ 1 w 98"/>
                <a:gd name="T117" fmla="*/ 9 h 59"/>
                <a:gd name="T118" fmla="*/ 0 w 98"/>
                <a:gd name="T119" fmla="*/ 7 h 59"/>
                <a:gd name="T120" fmla="*/ 17 w 98"/>
                <a:gd name="T121" fmla="*/ 0 h 59"/>
                <a:gd name="T122" fmla="*/ 20 w 98"/>
                <a:gd name="T123" fmla="*/ 0 h 59"/>
                <a:gd name="T124" fmla="*/ 20 w 98"/>
                <a:gd name="T125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" h="59">
                  <a:moveTo>
                    <a:pt x="20" y="12"/>
                  </a:moveTo>
                  <a:cubicBezTo>
                    <a:pt x="24" y="8"/>
                    <a:pt x="26" y="5"/>
                    <a:pt x="27" y="5"/>
                  </a:cubicBezTo>
                  <a:cubicBezTo>
                    <a:pt x="29" y="3"/>
                    <a:pt x="31" y="2"/>
                    <a:pt x="33" y="1"/>
                  </a:cubicBezTo>
                  <a:cubicBezTo>
                    <a:pt x="35" y="0"/>
                    <a:pt x="37" y="0"/>
                    <a:pt x="39" y="0"/>
                  </a:cubicBezTo>
                  <a:cubicBezTo>
                    <a:pt x="43" y="0"/>
                    <a:pt x="46" y="1"/>
                    <a:pt x="49" y="3"/>
                  </a:cubicBezTo>
                  <a:cubicBezTo>
                    <a:pt x="51" y="5"/>
                    <a:pt x="53" y="8"/>
                    <a:pt x="54" y="12"/>
                  </a:cubicBezTo>
                  <a:cubicBezTo>
                    <a:pt x="58" y="7"/>
                    <a:pt x="62" y="4"/>
                    <a:pt x="65" y="2"/>
                  </a:cubicBezTo>
                  <a:cubicBezTo>
                    <a:pt x="68" y="0"/>
                    <a:pt x="71" y="0"/>
                    <a:pt x="74" y="0"/>
                  </a:cubicBezTo>
                  <a:cubicBezTo>
                    <a:pt x="77" y="0"/>
                    <a:pt x="80" y="0"/>
                    <a:pt x="82" y="2"/>
                  </a:cubicBezTo>
                  <a:cubicBezTo>
                    <a:pt x="84" y="4"/>
                    <a:pt x="86" y="6"/>
                    <a:pt x="88" y="10"/>
                  </a:cubicBezTo>
                  <a:cubicBezTo>
                    <a:pt x="89" y="12"/>
                    <a:pt x="89" y="16"/>
                    <a:pt x="89" y="21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9" y="49"/>
                    <a:pt x="89" y="52"/>
                    <a:pt x="90" y="53"/>
                  </a:cubicBezTo>
                  <a:cubicBezTo>
                    <a:pt x="90" y="54"/>
                    <a:pt x="91" y="55"/>
                    <a:pt x="92" y="55"/>
                  </a:cubicBezTo>
                  <a:cubicBezTo>
                    <a:pt x="93" y="56"/>
                    <a:pt x="95" y="56"/>
                    <a:pt x="98" y="56"/>
                  </a:cubicBezTo>
                  <a:cubicBezTo>
                    <a:pt x="98" y="59"/>
                    <a:pt x="98" y="59"/>
                    <a:pt x="98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3" y="56"/>
                    <a:pt x="75" y="56"/>
                    <a:pt x="76" y="55"/>
                  </a:cubicBezTo>
                  <a:cubicBezTo>
                    <a:pt x="77" y="54"/>
                    <a:pt x="78" y="53"/>
                    <a:pt x="78" y="52"/>
                  </a:cubicBezTo>
                  <a:cubicBezTo>
                    <a:pt x="79" y="51"/>
                    <a:pt x="79" y="49"/>
                    <a:pt x="79" y="46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16"/>
                    <a:pt x="78" y="13"/>
                    <a:pt x="77" y="11"/>
                  </a:cubicBezTo>
                  <a:cubicBezTo>
                    <a:pt x="75" y="8"/>
                    <a:pt x="73" y="7"/>
                    <a:pt x="69" y="7"/>
                  </a:cubicBezTo>
                  <a:cubicBezTo>
                    <a:pt x="67" y="7"/>
                    <a:pt x="65" y="8"/>
                    <a:pt x="62" y="9"/>
                  </a:cubicBezTo>
                  <a:cubicBezTo>
                    <a:pt x="60" y="10"/>
                    <a:pt x="58" y="12"/>
                    <a:pt x="54" y="15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50"/>
                    <a:pt x="55" y="52"/>
                    <a:pt x="55" y="53"/>
                  </a:cubicBezTo>
                  <a:cubicBezTo>
                    <a:pt x="55" y="54"/>
                    <a:pt x="56" y="55"/>
                    <a:pt x="58" y="55"/>
                  </a:cubicBezTo>
                  <a:cubicBezTo>
                    <a:pt x="59" y="56"/>
                    <a:pt x="61" y="56"/>
                    <a:pt x="64" y="56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4" y="52"/>
                  </a:cubicBezTo>
                  <a:cubicBezTo>
                    <a:pt x="44" y="51"/>
                    <a:pt x="44" y="49"/>
                    <a:pt x="44" y="4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16"/>
                    <a:pt x="43" y="13"/>
                    <a:pt x="42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32" y="7"/>
                    <a:pt x="30" y="8"/>
                    <a:pt x="28" y="9"/>
                  </a:cubicBezTo>
                  <a:cubicBezTo>
                    <a:pt x="24" y="11"/>
                    <a:pt x="21" y="13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9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3" y="56"/>
                    <a:pt x="5" y="56"/>
                    <a:pt x="6" y="55"/>
                  </a:cubicBezTo>
                  <a:cubicBezTo>
                    <a:pt x="7" y="55"/>
                    <a:pt x="8" y="54"/>
                    <a:pt x="8" y="53"/>
                  </a:cubicBezTo>
                  <a:cubicBezTo>
                    <a:pt x="9" y="52"/>
                    <a:pt x="9" y="49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Freeform 21"/>
            <p:cNvSpPr>
              <a:spLocks noEditPoints="1"/>
            </p:cNvSpPr>
            <p:nvPr/>
          </p:nvSpPr>
          <p:spPr bwMode="auto">
            <a:xfrm>
              <a:off x="4404" y="2096"/>
              <a:ext cx="123" cy="143"/>
            </a:xfrm>
            <a:custGeom>
              <a:avLst/>
              <a:gdLst>
                <a:gd name="T0" fmla="*/ 32 w 52"/>
                <a:gd name="T1" fmla="*/ 50 h 60"/>
                <a:gd name="T2" fmla="*/ 21 w 52"/>
                <a:gd name="T3" fmla="*/ 58 h 60"/>
                <a:gd name="T4" fmla="*/ 13 w 52"/>
                <a:gd name="T5" fmla="*/ 60 h 60"/>
                <a:gd name="T6" fmla="*/ 4 w 52"/>
                <a:gd name="T7" fmla="*/ 56 h 60"/>
                <a:gd name="T8" fmla="*/ 0 w 52"/>
                <a:gd name="T9" fmla="*/ 45 h 60"/>
                <a:gd name="T10" fmla="*/ 2 w 52"/>
                <a:gd name="T11" fmla="*/ 38 h 60"/>
                <a:gd name="T12" fmla="*/ 11 w 52"/>
                <a:gd name="T13" fmla="*/ 30 h 60"/>
                <a:gd name="T14" fmla="*/ 32 w 52"/>
                <a:gd name="T15" fmla="*/ 21 h 60"/>
                <a:gd name="T16" fmla="*/ 32 w 52"/>
                <a:gd name="T17" fmla="*/ 18 h 60"/>
                <a:gd name="T18" fmla="*/ 29 w 52"/>
                <a:gd name="T19" fmla="*/ 7 h 60"/>
                <a:gd name="T20" fmla="*/ 21 w 52"/>
                <a:gd name="T21" fmla="*/ 3 h 60"/>
                <a:gd name="T22" fmla="*/ 15 w 52"/>
                <a:gd name="T23" fmla="*/ 6 h 60"/>
                <a:gd name="T24" fmla="*/ 12 w 52"/>
                <a:gd name="T25" fmla="*/ 10 h 60"/>
                <a:gd name="T26" fmla="*/ 13 w 52"/>
                <a:gd name="T27" fmla="*/ 14 h 60"/>
                <a:gd name="T28" fmla="*/ 11 w 52"/>
                <a:gd name="T29" fmla="*/ 18 h 60"/>
                <a:gd name="T30" fmla="*/ 7 w 52"/>
                <a:gd name="T31" fmla="*/ 20 h 60"/>
                <a:gd name="T32" fmla="*/ 3 w 52"/>
                <a:gd name="T33" fmla="*/ 18 h 60"/>
                <a:gd name="T34" fmla="*/ 2 w 52"/>
                <a:gd name="T35" fmla="*/ 14 h 60"/>
                <a:gd name="T36" fmla="*/ 7 w 52"/>
                <a:gd name="T37" fmla="*/ 4 h 60"/>
                <a:gd name="T38" fmla="*/ 23 w 52"/>
                <a:gd name="T39" fmla="*/ 0 h 60"/>
                <a:gd name="T40" fmla="*/ 35 w 52"/>
                <a:gd name="T41" fmla="*/ 2 h 60"/>
                <a:gd name="T42" fmla="*/ 41 w 52"/>
                <a:gd name="T43" fmla="*/ 8 h 60"/>
                <a:gd name="T44" fmla="*/ 42 w 52"/>
                <a:gd name="T45" fmla="*/ 19 h 60"/>
                <a:gd name="T46" fmla="*/ 42 w 52"/>
                <a:gd name="T47" fmla="*/ 39 h 60"/>
                <a:gd name="T48" fmla="*/ 42 w 52"/>
                <a:gd name="T49" fmla="*/ 49 h 60"/>
                <a:gd name="T50" fmla="*/ 43 w 52"/>
                <a:gd name="T51" fmla="*/ 51 h 60"/>
                <a:gd name="T52" fmla="*/ 45 w 52"/>
                <a:gd name="T53" fmla="*/ 52 h 60"/>
                <a:gd name="T54" fmla="*/ 47 w 52"/>
                <a:gd name="T55" fmla="*/ 51 h 60"/>
                <a:gd name="T56" fmla="*/ 52 w 52"/>
                <a:gd name="T57" fmla="*/ 47 h 60"/>
                <a:gd name="T58" fmla="*/ 52 w 52"/>
                <a:gd name="T59" fmla="*/ 50 h 60"/>
                <a:gd name="T60" fmla="*/ 38 w 52"/>
                <a:gd name="T61" fmla="*/ 60 h 60"/>
                <a:gd name="T62" fmla="*/ 34 w 52"/>
                <a:gd name="T63" fmla="*/ 58 h 60"/>
                <a:gd name="T64" fmla="*/ 32 w 52"/>
                <a:gd name="T65" fmla="*/ 50 h 60"/>
                <a:gd name="T66" fmla="*/ 32 w 52"/>
                <a:gd name="T67" fmla="*/ 46 h 60"/>
                <a:gd name="T68" fmla="*/ 32 w 52"/>
                <a:gd name="T69" fmla="*/ 24 h 60"/>
                <a:gd name="T70" fmla="*/ 19 w 52"/>
                <a:gd name="T71" fmla="*/ 30 h 60"/>
                <a:gd name="T72" fmla="*/ 12 w 52"/>
                <a:gd name="T73" fmla="*/ 35 h 60"/>
                <a:gd name="T74" fmla="*/ 10 w 52"/>
                <a:gd name="T75" fmla="*/ 42 h 60"/>
                <a:gd name="T76" fmla="*/ 13 w 52"/>
                <a:gd name="T77" fmla="*/ 50 h 60"/>
                <a:gd name="T78" fmla="*/ 19 w 52"/>
                <a:gd name="T79" fmla="*/ 53 h 60"/>
                <a:gd name="T80" fmla="*/ 32 w 52"/>
                <a:gd name="T81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60">
                  <a:moveTo>
                    <a:pt x="32" y="50"/>
                  </a:moveTo>
                  <a:cubicBezTo>
                    <a:pt x="26" y="55"/>
                    <a:pt x="22" y="57"/>
                    <a:pt x="21" y="58"/>
                  </a:cubicBezTo>
                  <a:cubicBezTo>
                    <a:pt x="18" y="59"/>
                    <a:pt x="16" y="60"/>
                    <a:pt x="13" y="60"/>
                  </a:cubicBezTo>
                  <a:cubicBezTo>
                    <a:pt x="9" y="60"/>
                    <a:pt x="6" y="58"/>
                    <a:pt x="4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3" y="35"/>
                    <a:pt x="6" y="32"/>
                    <a:pt x="11" y="30"/>
                  </a:cubicBezTo>
                  <a:cubicBezTo>
                    <a:pt x="15" y="27"/>
                    <a:pt x="22" y="24"/>
                    <a:pt x="32" y="2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3"/>
                    <a:pt x="31" y="9"/>
                    <a:pt x="29" y="7"/>
                  </a:cubicBezTo>
                  <a:cubicBezTo>
                    <a:pt x="27" y="4"/>
                    <a:pt x="25" y="3"/>
                    <a:pt x="21" y="3"/>
                  </a:cubicBezTo>
                  <a:cubicBezTo>
                    <a:pt x="18" y="3"/>
                    <a:pt x="16" y="4"/>
                    <a:pt x="15" y="6"/>
                  </a:cubicBezTo>
                  <a:cubicBezTo>
                    <a:pt x="13" y="7"/>
                    <a:pt x="12" y="9"/>
                    <a:pt x="12" y="10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0" y="20"/>
                    <a:pt x="9" y="20"/>
                    <a:pt x="7" y="20"/>
                  </a:cubicBezTo>
                  <a:cubicBezTo>
                    <a:pt x="6" y="20"/>
                    <a:pt x="4" y="20"/>
                    <a:pt x="3" y="18"/>
                  </a:cubicBezTo>
                  <a:cubicBezTo>
                    <a:pt x="2" y="17"/>
                    <a:pt x="2" y="16"/>
                    <a:pt x="2" y="14"/>
                  </a:cubicBezTo>
                  <a:cubicBezTo>
                    <a:pt x="2" y="10"/>
                    <a:pt x="4" y="7"/>
                    <a:pt x="7" y="4"/>
                  </a:cubicBezTo>
                  <a:cubicBezTo>
                    <a:pt x="11" y="1"/>
                    <a:pt x="16" y="0"/>
                    <a:pt x="23" y="0"/>
                  </a:cubicBezTo>
                  <a:cubicBezTo>
                    <a:pt x="28" y="0"/>
                    <a:pt x="32" y="0"/>
                    <a:pt x="35" y="2"/>
                  </a:cubicBezTo>
                  <a:cubicBezTo>
                    <a:pt x="38" y="3"/>
                    <a:pt x="40" y="5"/>
                    <a:pt x="41" y="8"/>
                  </a:cubicBezTo>
                  <a:cubicBezTo>
                    <a:pt x="42" y="10"/>
                    <a:pt x="42" y="14"/>
                    <a:pt x="42" y="1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2" y="44"/>
                    <a:pt x="42" y="47"/>
                    <a:pt x="42" y="49"/>
                  </a:cubicBezTo>
                  <a:cubicBezTo>
                    <a:pt x="43" y="50"/>
                    <a:pt x="43" y="51"/>
                    <a:pt x="43" y="51"/>
                  </a:cubicBezTo>
                  <a:cubicBezTo>
                    <a:pt x="44" y="52"/>
                    <a:pt x="44" y="52"/>
                    <a:pt x="45" y="52"/>
                  </a:cubicBezTo>
                  <a:cubicBezTo>
                    <a:pt x="46" y="52"/>
                    <a:pt x="46" y="52"/>
                    <a:pt x="47" y="51"/>
                  </a:cubicBezTo>
                  <a:cubicBezTo>
                    <a:pt x="48" y="51"/>
                    <a:pt x="49" y="49"/>
                    <a:pt x="52" y="47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7" y="57"/>
                    <a:pt x="43" y="60"/>
                    <a:pt x="38" y="60"/>
                  </a:cubicBezTo>
                  <a:cubicBezTo>
                    <a:pt x="36" y="60"/>
                    <a:pt x="35" y="59"/>
                    <a:pt x="34" y="58"/>
                  </a:cubicBezTo>
                  <a:cubicBezTo>
                    <a:pt x="32" y="56"/>
                    <a:pt x="32" y="54"/>
                    <a:pt x="32" y="50"/>
                  </a:cubicBezTo>
                  <a:close/>
                  <a:moveTo>
                    <a:pt x="32" y="46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25" y="27"/>
                    <a:pt x="21" y="29"/>
                    <a:pt x="19" y="30"/>
                  </a:cubicBezTo>
                  <a:cubicBezTo>
                    <a:pt x="16" y="32"/>
                    <a:pt x="14" y="33"/>
                    <a:pt x="12" y="35"/>
                  </a:cubicBezTo>
                  <a:cubicBezTo>
                    <a:pt x="11" y="37"/>
                    <a:pt x="10" y="40"/>
                    <a:pt x="10" y="42"/>
                  </a:cubicBezTo>
                  <a:cubicBezTo>
                    <a:pt x="10" y="45"/>
                    <a:pt x="11" y="48"/>
                    <a:pt x="13" y="50"/>
                  </a:cubicBezTo>
                  <a:cubicBezTo>
                    <a:pt x="15" y="52"/>
                    <a:pt x="17" y="53"/>
                    <a:pt x="19" y="53"/>
                  </a:cubicBezTo>
                  <a:cubicBezTo>
                    <a:pt x="22" y="53"/>
                    <a:pt x="27" y="50"/>
                    <a:pt x="32" y="46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22"/>
            <p:cNvSpPr>
              <a:spLocks/>
            </p:cNvSpPr>
            <p:nvPr/>
          </p:nvSpPr>
          <p:spPr bwMode="auto">
            <a:xfrm>
              <a:off x="4534" y="2034"/>
              <a:ext cx="173" cy="202"/>
            </a:xfrm>
            <a:custGeom>
              <a:avLst/>
              <a:gdLst>
                <a:gd name="T0" fmla="*/ 70 w 73"/>
                <a:gd name="T1" fmla="*/ 61 h 85"/>
                <a:gd name="T2" fmla="*/ 73 w 73"/>
                <a:gd name="T3" fmla="*/ 62 h 85"/>
                <a:gd name="T4" fmla="*/ 65 w 73"/>
                <a:gd name="T5" fmla="*/ 85 h 85"/>
                <a:gd name="T6" fmla="*/ 0 w 73"/>
                <a:gd name="T7" fmla="*/ 85 h 85"/>
                <a:gd name="T8" fmla="*/ 0 w 73"/>
                <a:gd name="T9" fmla="*/ 82 h 85"/>
                <a:gd name="T10" fmla="*/ 3 w 73"/>
                <a:gd name="T11" fmla="*/ 82 h 85"/>
                <a:gd name="T12" fmla="*/ 11 w 73"/>
                <a:gd name="T13" fmla="*/ 79 h 85"/>
                <a:gd name="T14" fmla="*/ 12 w 73"/>
                <a:gd name="T15" fmla="*/ 70 h 85"/>
                <a:gd name="T16" fmla="*/ 12 w 73"/>
                <a:gd name="T17" fmla="*/ 15 h 85"/>
                <a:gd name="T18" fmla="*/ 10 w 73"/>
                <a:gd name="T19" fmla="*/ 5 h 85"/>
                <a:gd name="T20" fmla="*/ 3 w 73"/>
                <a:gd name="T21" fmla="*/ 2 h 85"/>
                <a:gd name="T22" fmla="*/ 0 w 73"/>
                <a:gd name="T23" fmla="*/ 2 h 85"/>
                <a:gd name="T24" fmla="*/ 0 w 73"/>
                <a:gd name="T25" fmla="*/ 0 h 85"/>
                <a:gd name="T26" fmla="*/ 38 w 73"/>
                <a:gd name="T27" fmla="*/ 0 h 85"/>
                <a:gd name="T28" fmla="*/ 38 w 73"/>
                <a:gd name="T29" fmla="*/ 2 h 85"/>
                <a:gd name="T30" fmla="*/ 29 w 73"/>
                <a:gd name="T31" fmla="*/ 3 h 85"/>
                <a:gd name="T32" fmla="*/ 25 w 73"/>
                <a:gd name="T33" fmla="*/ 7 h 85"/>
                <a:gd name="T34" fmla="*/ 24 w 73"/>
                <a:gd name="T35" fmla="*/ 16 h 85"/>
                <a:gd name="T36" fmla="*/ 24 w 73"/>
                <a:gd name="T37" fmla="*/ 70 h 85"/>
                <a:gd name="T38" fmla="*/ 25 w 73"/>
                <a:gd name="T39" fmla="*/ 77 h 85"/>
                <a:gd name="T40" fmla="*/ 27 w 73"/>
                <a:gd name="T41" fmla="*/ 79 h 85"/>
                <a:gd name="T42" fmla="*/ 37 w 73"/>
                <a:gd name="T43" fmla="*/ 79 h 85"/>
                <a:gd name="T44" fmla="*/ 43 w 73"/>
                <a:gd name="T45" fmla="*/ 79 h 85"/>
                <a:gd name="T46" fmla="*/ 57 w 73"/>
                <a:gd name="T47" fmla="*/ 78 h 85"/>
                <a:gd name="T48" fmla="*/ 64 w 73"/>
                <a:gd name="T49" fmla="*/ 73 h 85"/>
                <a:gd name="T50" fmla="*/ 70 w 73"/>
                <a:gd name="T51" fmla="*/ 6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5">
                  <a:moveTo>
                    <a:pt x="70" y="61"/>
                  </a:moveTo>
                  <a:cubicBezTo>
                    <a:pt x="73" y="62"/>
                    <a:pt x="73" y="62"/>
                    <a:pt x="73" y="62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3" y="82"/>
                    <a:pt x="3" y="82"/>
                    <a:pt x="3" y="82"/>
                  </a:cubicBezTo>
                  <a:cubicBezTo>
                    <a:pt x="6" y="82"/>
                    <a:pt x="9" y="81"/>
                    <a:pt x="11" y="79"/>
                  </a:cubicBezTo>
                  <a:cubicBezTo>
                    <a:pt x="11" y="77"/>
                    <a:pt x="12" y="74"/>
                    <a:pt x="12" y="7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9"/>
                    <a:pt x="11" y="6"/>
                    <a:pt x="10" y="5"/>
                  </a:cubicBezTo>
                  <a:cubicBezTo>
                    <a:pt x="8" y="3"/>
                    <a:pt x="6" y="2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4" y="2"/>
                    <a:pt x="30" y="2"/>
                    <a:pt x="29" y="3"/>
                  </a:cubicBezTo>
                  <a:cubicBezTo>
                    <a:pt x="27" y="4"/>
                    <a:pt x="26" y="5"/>
                    <a:pt x="25" y="7"/>
                  </a:cubicBezTo>
                  <a:cubicBezTo>
                    <a:pt x="24" y="8"/>
                    <a:pt x="24" y="11"/>
                    <a:pt x="24" y="16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3"/>
                    <a:pt x="24" y="75"/>
                    <a:pt x="25" y="77"/>
                  </a:cubicBezTo>
                  <a:cubicBezTo>
                    <a:pt x="25" y="78"/>
                    <a:pt x="26" y="78"/>
                    <a:pt x="27" y="79"/>
                  </a:cubicBezTo>
                  <a:cubicBezTo>
                    <a:pt x="28" y="79"/>
                    <a:pt x="31" y="79"/>
                    <a:pt x="37" y="79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50" y="79"/>
                    <a:pt x="54" y="79"/>
                    <a:pt x="57" y="78"/>
                  </a:cubicBezTo>
                  <a:cubicBezTo>
                    <a:pt x="59" y="77"/>
                    <a:pt x="62" y="75"/>
                    <a:pt x="64" y="73"/>
                  </a:cubicBezTo>
                  <a:cubicBezTo>
                    <a:pt x="66" y="70"/>
                    <a:pt x="68" y="66"/>
                    <a:pt x="70" y="6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23"/>
            <p:cNvSpPr>
              <a:spLocks noEditPoints="1"/>
            </p:cNvSpPr>
            <p:nvPr/>
          </p:nvSpPr>
          <p:spPr bwMode="auto">
            <a:xfrm>
              <a:off x="4721" y="2024"/>
              <a:ext cx="69" cy="212"/>
            </a:xfrm>
            <a:custGeom>
              <a:avLst/>
              <a:gdLst>
                <a:gd name="T0" fmla="*/ 20 w 29"/>
                <a:gd name="T1" fmla="*/ 30 h 89"/>
                <a:gd name="T2" fmla="*/ 20 w 29"/>
                <a:gd name="T3" fmla="*/ 76 h 89"/>
                <a:gd name="T4" fmla="*/ 21 w 29"/>
                <a:gd name="T5" fmla="*/ 83 h 89"/>
                <a:gd name="T6" fmla="*/ 23 w 29"/>
                <a:gd name="T7" fmla="*/ 85 h 89"/>
                <a:gd name="T8" fmla="*/ 29 w 29"/>
                <a:gd name="T9" fmla="*/ 86 h 89"/>
                <a:gd name="T10" fmla="*/ 29 w 29"/>
                <a:gd name="T11" fmla="*/ 89 h 89"/>
                <a:gd name="T12" fmla="*/ 1 w 29"/>
                <a:gd name="T13" fmla="*/ 89 h 89"/>
                <a:gd name="T14" fmla="*/ 1 w 29"/>
                <a:gd name="T15" fmla="*/ 86 h 89"/>
                <a:gd name="T16" fmla="*/ 7 w 29"/>
                <a:gd name="T17" fmla="*/ 86 h 89"/>
                <a:gd name="T18" fmla="*/ 9 w 29"/>
                <a:gd name="T19" fmla="*/ 83 h 89"/>
                <a:gd name="T20" fmla="*/ 10 w 29"/>
                <a:gd name="T21" fmla="*/ 76 h 89"/>
                <a:gd name="T22" fmla="*/ 10 w 29"/>
                <a:gd name="T23" fmla="*/ 54 h 89"/>
                <a:gd name="T24" fmla="*/ 9 w 29"/>
                <a:gd name="T25" fmla="*/ 41 h 89"/>
                <a:gd name="T26" fmla="*/ 8 w 29"/>
                <a:gd name="T27" fmla="*/ 39 h 89"/>
                <a:gd name="T28" fmla="*/ 5 w 29"/>
                <a:gd name="T29" fmla="*/ 38 h 89"/>
                <a:gd name="T30" fmla="*/ 1 w 29"/>
                <a:gd name="T31" fmla="*/ 39 h 89"/>
                <a:gd name="T32" fmla="*/ 0 w 29"/>
                <a:gd name="T33" fmla="*/ 37 h 89"/>
                <a:gd name="T34" fmla="*/ 17 w 29"/>
                <a:gd name="T35" fmla="*/ 30 h 89"/>
                <a:gd name="T36" fmla="*/ 20 w 29"/>
                <a:gd name="T37" fmla="*/ 30 h 89"/>
                <a:gd name="T38" fmla="*/ 15 w 29"/>
                <a:gd name="T39" fmla="*/ 0 h 89"/>
                <a:gd name="T40" fmla="*/ 19 w 29"/>
                <a:gd name="T41" fmla="*/ 1 h 89"/>
                <a:gd name="T42" fmla="*/ 21 w 29"/>
                <a:gd name="T43" fmla="*/ 6 h 89"/>
                <a:gd name="T44" fmla="*/ 19 w 29"/>
                <a:gd name="T45" fmla="*/ 10 h 89"/>
                <a:gd name="T46" fmla="*/ 15 w 29"/>
                <a:gd name="T47" fmla="*/ 12 h 89"/>
                <a:gd name="T48" fmla="*/ 10 w 29"/>
                <a:gd name="T49" fmla="*/ 10 h 89"/>
                <a:gd name="T50" fmla="*/ 8 w 29"/>
                <a:gd name="T51" fmla="*/ 6 h 89"/>
                <a:gd name="T52" fmla="*/ 10 w 29"/>
                <a:gd name="T53" fmla="*/ 1 h 89"/>
                <a:gd name="T54" fmla="*/ 15 w 29"/>
                <a:gd name="T5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89">
                  <a:moveTo>
                    <a:pt x="20" y="30"/>
                  </a:moveTo>
                  <a:cubicBezTo>
                    <a:pt x="20" y="76"/>
                    <a:pt x="20" y="76"/>
                    <a:pt x="20" y="76"/>
                  </a:cubicBezTo>
                  <a:cubicBezTo>
                    <a:pt x="20" y="79"/>
                    <a:pt x="20" y="82"/>
                    <a:pt x="21" y="83"/>
                  </a:cubicBezTo>
                  <a:cubicBezTo>
                    <a:pt x="21" y="84"/>
                    <a:pt x="22" y="85"/>
                    <a:pt x="23" y="85"/>
                  </a:cubicBezTo>
                  <a:cubicBezTo>
                    <a:pt x="24" y="86"/>
                    <a:pt x="26" y="86"/>
                    <a:pt x="29" y="86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4" y="86"/>
                    <a:pt x="6" y="86"/>
                    <a:pt x="7" y="86"/>
                  </a:cubicBezTo>
                  <a:cubicBezTo>
                    <a:pt x="8" y="85"/>
                    <a:pt x="8" y="84"/>
                    <a:pt x="9" y="83"/>
                  </a:cubicBezTo>
                  <a:cubicBezTo>
                    <a:pt x="9" y="82"/>
                    <a:pt x="10" y="79"/>
                    <a:pt x="10" y="76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0" y="47"/>
                    <a:pt x="9" y="43"/>
                    <a:pt x="9" y="41"/>
                  </a:cubicBezTo>
                  <a:cubicBezTo>
                    <a:pt x="9" y="40"/>
                    <a:pt x="8" y="39"/>
                    <a:pt x="8" y="39"/>
                  </a:cubicBezTo>
                  <a:cubicBezTo>
                    <a:pt x="7" y="38"/>
                    <a:pt x="6" y="38"/>
                    <a:pt x="5" y="38"/>
                  </a:cubicBezTo>
                  <a:cubicBezTo>
                    <a:pt x="4" y="38"/>
                    <a:pt x="3" y="38"/>
                    <a:pt x="1" y="3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7" y="30"/>
                    <a:pt x="17" y="30"/>
                    <a:pt x="17" y="30"/>
                  </a:cubicBezTo>
                  <a:lnTo>
                    <a:pt x="20" y="30"/>
                  </a:lnTo>
                  <a:close/>
                  <a:moveTo>
                    <a:pt x="15" y="0"/>
                  </a:moveTo>
                  <a:cubicBezTo>
                    <a:pt x="17" y="0"/>
                    <a:pt x="18" y="0"/>
                    <a:pt x="19" y="1"/>
                  </a:cubicBezTo>
                  <a:cubicBezTo>
                    <a:pt x="21" y="3"/>
                    <a:pt x="21" y="4"/>
                    <a:pt x="21" y="6"/>
                  </a:cubicBezTo>
                  <a:cubicBezTo>
                    <a:pt x="21" y="8"/>
                    <a:pt x="21" y="9"/>
                    <a:pt x="19" y="10"/>
                  </a:cubicBezTo>
                  <a:cubicBezTo>
                    <a:pt x="18" y="12"/>
                    <a:pt x="17" y="12"/>
                    <a:pt x="15" y="12"/>
                  </a:cubicBezTo>
                  <a:cubicBezTo>
                    <a:pt x="13" y="12"/>
                    <a:pt x="12" y="12"/>
                    <a:pt x="10" y="10"/>
                  </a:cubicBezTo>
                  <a:cubicBezTo>
                    <a:pt x="9" y="9"/>
                    <a:pt x="8" y="8"/>
                    <a:pt x="8" y="6"/>
                  </a:cubicBezTo>
                  <a:cubicBezTo>
                    <a:pt x="8" y="4"/>
                    <a:pt x="9" y="3"/>
                    <a:pt x="10" y="1"/>
                  </a:cubicBezTo>
                  <a:cubicBezTo>
                    <a:pt x="12" y="0"/>
                    <a:pt x="13" y="0"/>
                    <a:pt x="1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4799" y="2096"/>
              <a:ext cx="147" cy="140"/>
            </a:xfrm>
            <a:custGeom>
              <a:avLst/>
              <a:gdLst>
                <a:gd name="T0" fmla="*/ 20 w 62"/>
                <a:gd name="T1" fmla="*/ 12 h 59"/>
                <a:gd name="T2" fmla="*/ 39 w 62"/>
                <a:gd name="T3" fmla="*/ 0 h 59"/>
                <a:gd name="T4" fmla="*/ 47 w 62"/>
                <a:gd name="T5" fmla="*/ 2 h 59"/>
                <a:gd name="T6" fmla="*/ 52 w 62"/>
                <a:gd name="T7" fmla="*/ 10 h 59"/>
                <a:gd name="T8" fmla="*/ 54 w 62"/>
                <a:gd name="T9" fmla="*/ 21 h 59"/>
                <a:gd name="T10" fmla="*/ 54 w 62"/>
                <a:gd name="T11" fmla="*/ 46 h 59"/>
                <a:gd name="T12" fmla="*/ 54 w 62"/>
                <a:gd name="T13" fmla="*/ 53 h 59"/>
                <a:gd name="T14" fmla="*/ 57 w 62"/>
                <a:gd name="T15" fmla="*/ 55 h 59"/>
                <a:gd name="T16" fmla="*/ 62 w 62"/>
                <a:gd name="T17" fmla="*/ 56 h 59"/>
                <a:gd name="T18" fmla="*/ 62 w 62"/>
                <a:gd name="T19" fmla="*/ 59 h 59"/>
                <a:gd name="T20" fmla="*/ 34 w 62"/>
                <a:gd name="T21" fmla="*/ 59 h 59"/>
                <a:gd name="T22" fmla="*/ 34 w 62"/>
                <a:gd name="T23" fmla="*/ 56 h 59"/>
                <a:gd name="T24" fmla="*/ 35 w 62"/>
                <a:gd name="T25" fmla="*/ 56 h 59"/>
                <a:gd name="T26" fmla="*/ 41 w 62"/>
                <a:gd name="T27" fmla="*/ 55 h 59"/>
                <a:gd name="T28" fmla="*/ 43 w 62"/>
                <a:gd name="T29" fmla="*/ 52 h 59"/>
                <a:gd name="T30" fmla="*/ 43 w 62"/>
                <a:gd name="T31" fmla="*/ 46 h 59"/>
                <a:gd name="T32" fmla="*/ 43 w 62"/>
                <a:gd name="T33" fmla="*/ 22 h 59"/>
                <a:gd name="T34" fmla="*/ 41 w 62"/>
                <a:gd name="T35" fmla="*/ 11 h 59"/>
                <a:gd name="T36" fmla="*/ 34 w 62"/>
                <a:gd name="T37" fmla="*/ 7 h 59"/>
                <a:gd name="T38" fmla="*/ 20 w 62"/>
                <a:gd name="T39" fmla="*/ 15 h 59"/>
                <a:gd name="T40" fmla="*/ 20 w 62"/>
                <a:gd name="T41" fmla="*/ 46 h 59"/>
                <a:gd name="T42" fmla="*/ 20 w 62"/>
                <a:gd name="T43" fmla="*/ 53 h 59"/>
                <a:gd name="T44" fmla="*/ 23 w 62"/>
                <a:gd name="T45" fmla="*/ 55 h 59"/>
                <a:gd name="T46" fmla="*/ 29 w 62"/>
                <a:gd name="T47" fmla="*/ 56 h 59"/>
                <a:gd name="T48" fmla="*/ 29 w 62"/>
                <a:gd name="T49" fmla="*/ 59 h 59"/>
                <a:gd name="T50" fmla="*/ 1 w 62"/>
                <a:gd name="T51" fmla="*/ 59 h 59"/>
                <a:gd name="T52" fmla="*/ 1 w 62"/>
                <a:gd name="T53" fmla="*/ 56 h 59"/>
                <a:gd name="T54" fmla="*/ 2 w 62"/>
                <a:gd name="T55" fmla="*/ 56 h 59"/>
                <a:gd name="T56" fmla="*/ 8 w 62"/>
                <a:gd name="T57" fmla="*/ 54 h 59"/>
                <a:gd name="T58" fmla="*/ 9 w 62"/>
                <a:gd name="T59" fmla="*/ 46 h 59"/>
                <a:gd name="T60" fmla="*/ 9 w 62"/>
                <a:gd name="T61" fmla="*/ 24 h 59"/>
                <a:gd name="T62" fmla="*/ 9 w 62"/>
                <a:gd name="T63" fmla="*/ 12 h 59"/>
                <a:gd name="T64" fmla="*/ 7 w 62"/>
                <a:gd name="T65" fmla="*/ 9 h 59"/>
                <a:gd name="T66" fmla="*/ 5 w 62"/>
                <a:gd name="T67" fmla="*/ 8 h 59"/>
                <a:gd name="T68" fmla="*/ 1 w 62"/>
                <a:gd name="T69" fmla="*/ 9 h 59"/>
                <a:gd name="T70" fmla="*/ 0 w 62"/>
                <a:gd name="T71" fmla="*/ 7 h 59"/>
                <a:gd name="T72" fmla="*/ 17 w 62"/>
                <a:gd name="T73" fmla="*/ 0 h 59"/>
                <a:gd name="T74" fmla="*/ 20 w 62"/>
                <a:gd name="T75" fmla="*/ 0 h 59"/>
                <a:gd name="T76" fmla="*/ 20 w 62"/>
                <a:gd name="T77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" h="59">
                  <a:moveTo>
                    <a:pt x="20" y="12"/>
                  </a:moveTo>
                  <a:cubicBezTo>
                    <a:pt x="26" y="4"/>
                    <a:pt x="33" y="0"/>
                    <a:pt x="39" y="0"/>
                  </a:cubicBezTo>
                  <a:cubicBezTo>
                    <a:pt x="42" y="0"/>
                    <a:pt x="45" y="0"/>
                    <a:pt x="47" y="2"/>
                  </a:cubicBezTo>
                  <a:cubicBezTo>
                    <a:pt x="49" y="4"/>
                    <a:pt x="51" y="6"/>
                    <a:pt x="52" y="10"/>
                  </a:cubicBezTo>
                  <a:cubicBezTo>
                    <a:pt x="53" y="12"/>
                    <a:pt x="54" y="16"/>
                    <a:pt x="54" y="21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4" y="49"/>
                    <a:pt x="54" y="52"/>
                    <a:pt x="54" y="53"/>
                  </a:cubicBezTo>
                  <a:cubicBezTo>
                    <a:pt x="55" y="54"/>
                    <a:pt x="56" y="55"/>
                    <a:pt x="57" y="55"/>
                  </a:cubicBezTo>
                  <a:cubicBezTo>
                    <a:pt x="58" y="56"/>
                    <a:pt x="60" y="56"/>
                    <a:pt x="62" y="56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8" y="56"/>
                    <a:pt x="40" y="56"/>
                    <a:pt x="41" y="55"/>
                  </a:cubicBezTo>
                  <a:cubicBezTo>
                    <a:pt x="42" y="54"/>
                    <a:pt x="43" y="53"/>
                    <a:pt x="43" y="52"/>
                  </a:cubicBezTo>
                  <a:cubicBezTo>
                    <a:pt x="43" y="51"/>
                    <a:pt x="43" y="49"/>
                    <a:pt x="43" y="46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17"/>
                    <a:pt x="43" y="13"/>
                    <a:pt x="41" y="11"/>
                  </a:cubicBezTo>
                  <a:cubicBezTo>
                    <a:pt x="40" y="8"/>
                    <a:pt x="38" y="7"/>
                    <a:pt x="34" y="7"/>
                  </a:cubicBezTo>
                  <a:cubicBezTo>
                    <a:pt x="29" y="7"/>
                    <a:pt x="25" y="10"/>
                    <a:pt x="20" y="15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50"/>
                    <a:pt x="20" y="52"/>
                    <a:pt x="20" y="53"/>
                  </a:cubicBezTo>
                  <a:cubicBezTo>
                    <a:pt x="21" y="54"/>
                    <a:pt x="22" y="55"/>
                    <a:pt x="23" y="55"/>
                  </a:cubicBezTo>
                  <a:cubicBezTo>
                    <a:pt x="24" y="56"/>
                    <a:pt x="26" y="56"/>
                    <a:pt x="29" y="56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5" y="56"/>
                    <a:pt x="7" y="56"/>
                    <a:pt x="8" y="54"/>
                  </a:cubicBezTo>
                  <a:cubicBezTo>
                    <a:pt x="9" y="53"/>
                    <a:pt x="9" y="50"/>
                    <a:pt x="9" y="46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8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4" y="8"/>
                    <a:pt x="2" y="8"/>
                    <a:pt x="1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20" y="1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25"/>
            <p:cNvSpPr>
              <a:spLocks noEditPoints="1"/>
            </p:cNvSpPr>
            <p:nvPr/>
          </p:nvSpPr>
          <p:spPr bwMode="auto">
            <a:xfrm>
              <a:off x="4960" y="2096"/>
              <a:ext cx="114" cy="143"/>
            </a:xfrm>
            <a:custGeom>
              <a:avLst/>
              <a:gdLst>
                <a:gd name="T0" fmla="*/ 9 w 48"/>
                <a:gd name="T1" fmla="*/ 23 h 60"/>
                <a:gd name="T2" fmla="*/ 15 w 48"/>
                <a:gd name="T3" fmla="*/ 43 h 60"/>
                <a:gd name="T4" fmla="*/ 29 w 48"/>
                <a:gd name="T5" fmla="*/ 50 h 60"/>
                <a:gd name="T6" fmla="*/ 39 w 48"/>
                <a:gd name="T7" fmla="*/ 47 h 60"/>
                <a:gd name="T8" fmla="*/ 46 w 48"/>
                <a:gd name="T9" fmla="*/ 36 h 60"/>
                <a:gd name="T10" fmla="*/ 48 w 48"/>
                <a:gd name="T11" fmla="*/ 38 h 60"/>
                <a:gd name="T12" fmla="*/ 41 w 48"/>
                <a:gd name="T13" fmla="*/ 53 h 60"/>
                <a:gd name="T14" fmla="*/ 25 w 48"/>
                <a:gd name="T15" fmla="*/ 60 h 60"/>
                <a:gd name="T16" fmla="*/ 7 w 48"/>
                <a:gd name="T17" fmla="*/ 52 h 60"/>
                <a:gd name="T18" fmla="*/ 0 w 48"/>
                <a:gd name="T19" fmla="*/ 31 h 60"/>
                <a:gd name="T20" fmla="*/ 7 w 48"/>
                <a:gd name="T21" fmla="*/ 8 h 60"/>
                <a:gd name="T22" fmla="*/ 26 w 48"/>
                <a:gd name="T23" fmla="*/ 0 h 60"/>
                <a:gd name="T24" fmla="*/ 42 w 48"/>
                <a:gd name="T25" fmla="*/ 6 h 60"/>
                <a:gd name="T26" fmla="*/ 48 w 48"/>
                <a:gd name="T27" fmla="*/ 23 h 60"/>
                <a:gd name="T28" fmla="*/ 9 w 48"/>
                <a:gd name="T29" fmla="*/ 23 h 60"/>
                <a:gd name="T30" fmla="*/ 9 w 48"/>
                <a:gd name="T31" fmla="*/ 19 h 60"/>
                <a:gd name="T32" fmla="*/ 35 w 48"/>
                <a:gd name="T33" fmla="*/ 19 h 60"/>
                <a:gd name="T34" fmla="*/ 34 w 48"/>
                <a:gd name="T35" fmla="*/ 11 h 60"/>
                <a:gd name="T36" fmla="*/ 29 w 48"/>
                <a:gd name="T37" fmla="*/ 6 h 60"/>
                <a:gd name="T38" fmla="*/ 23 w 48"/>
                <a:gd name="T39" fmla="*/ 4 h 60"/>
                <a:gd name="T40" fmla="*/ 13 w 48"/>
                <a:gd name="T41" fmla="*/ 8 h 60"/>
                <a:gd name="T42" fmla="*/ 9 w 48"/>
                <a:gd name="T43" fmla="*/ 1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60">
                  <a:moveTo>
                    <a:pt x="9" y="23"/>
                  </a:moveTo>
                  <a:cubicBezTo>
                    <a:pt x="9" y="31"/>
                    <a:pt x="11" y="38"/>
                    <a:pt x="15" y="43"/>
                  </a:cubicBezTo>
                  <a:cubicBezTo>
                    <a:pt x="19" y="48"/>
                    <a:pt x="24" y="50"/>
                    <a:pt x="29" y="50"/>
                  </a:cubicBezTo>
                  <a:cubicBezTo>
                    <a:pt x="33" y="50"/>
                    <a:pt x="36" y="49"/>
                    <a:pt x="39" y="47"/>
                  </a:cubicBezTo>
                  <a:cubicBezTo>
                    <a:pt x="42" y="45"/>
                    <a:pt x="44" y="41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43"/>
                    <a:pt x="45" y="49"/>
                    <a:pt x="41" y="53"/>
                  </a:cubicBezTo>
                  <a:cubicBezTo>
                    <a:pt x="36" y="58"/>
                    <a:pt x="31" y="60"/>
                    <a:pt x="25" y="60"/>
                  </a:cubicBezTo>
                  <a:cubicBezTo>
                    <a:pt x="18" y="60"/>
                    <a:pt x="12" y="58"/>
                    <a:pt x="7" y="52"/>
                  </a:cubicBezTo>
                  <a:cubicBezTo>
                    <a:pt x="2" y="47"/>
                    <a:pt x="0" y="40"/>
                    <a:pt x="0" y="31"/>
                  </a:cubicBezTo>
                  <a:cubicBezTo>
                    <a:pt x="0" y="21"/>
                    <a:pt x="2" y="13"/>
                    <a:pt x="7" y="8"/>
                  </a:cubicBezTo>
                  <a:cubicBezTo>
                    <a:pt x="12" y="2"/>
                    <a:pt x="19" y="0"/>
                    <a:pt x="26" y="0"/>
                  </a:cubicBezTo>
                  <a:cubicBezTo>
                    <a:pt x="33" y="0"/>
                    <a:pt x="38" y="2"/>
                    <a:pt x="42" y="6"/>
                  </a:cubicBezTo>
                  <a:cubicBezTo>
                    <a:pt x="46" y="10"/>
                    <a:pt x="48" y="16"/>
                    <a:pt x="48" y="23"/>
                  </a:cubicBezTo>
                  <a:lnTo>
                    <a:pt x="9" y="23"/>
                  </a:lnTo>
                  <a:close/>
                  <a:moveTo>
                    <a:pt x="9" y="19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6"/>
                    <a:pt x="34" y="13"/>
                    <a:pt x="34" y="11"/>
                  </a:cubicBezTo>
                  <a:cubicBezTo>
                    <a:pt x="33" y="9"/>
                    <a:pt x="31" y="7"/>
                    <a:pt x="29" y="6"/>
                  </a:cubicBezTo>
                  <a:cubicBezTo>
                    <a:pt x="27" y="5"/>
                    <a:pt x="25" y="4"/>
                    <a:pt x="23" y="4"/>
                  </a:cubicBezTo>
                  <a:cubicBezTo>
                    <a:pt x="19" y="4"/>
                    <a:pt x="16" y="5"/>
                    <a:pt x="13" y="8"/>
                  </a:cubicBezTo>
                  <a:cubicBezTo>
                    <a:pt x="11" y="11"/>
                    <a:pt x="9" y="14"/>
                    <a:pt x="9" y="19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26"/>
            <p:cNvSpPr>
              <a:spLocks/>
            </p:cNvSpPr>
            <p:nvPr/>
          </p:nvSpPr>
          <p:spPr bwMode="auto">
            <a:xfrm>
              <a:off x="5086" y="2096"/>
              <a:ext cx="99" cy="140"/>
            </a:xfrm>
            <a:custGeom>
              <a:avLst/>
              <a:gdLst>
                <a:gd name="T0" fmla="*/ 20 w 42"/>
                <a:gd name="T1" fmla="*/ 0 h 59"/>
                <a:gd name="T2" fmla="*/ 20 w 42"/>
                <a:gd name="T3" fmla="*/ 12 h 59"/>
                <a:gd name="T4" fmla="*/ 34 w 42"/>
                <a:gd name="T5" fmla="*/ 0 h 59"/>
                <a:gd name="T6" fmla="*/ 40 w 42"/>
                <a:gd name="T7" fmla="*/ 2 h 59"/>
                <a:gd name="T8" fmla="*/ 42 w 42"/>
                <a:gd name="T9" fmla="*/ 7 h 59"/>
                <a:gd name="T10" fmla="*/ 41 w 42"/>
                <a:gd name="T11" fmla="*/ 11 h 59"/>
                <a:gd name="T12" fmla="*/ 37 w 42"/>
                <a:gd name="T13" fmla="*/ 12 h 59"/>
                <a:gd name="T14" fmla="*/ 32 w 42"/>
                <a:gd name="T15" fmla="*/ 10 h 59"/>
                <a:gd name="T16" fmla="*/ 28 w 42"/>
                <a:gd name="T17" fmla="*/ 8 h 59"/>
                <a:gd name="T18" fmla="*/ 25 w 42"/>
                <a:gd name="T19" fmla="*/ 9 h 59"/>
                <a:gd name="T20" fmla="*/ 20 w 42"/>
                <a:gd name="T21" fmla="*/ 18 h 59"/>
                <a:gd name="T22" fmla="*/ 20 w 42"/>
                <a:gd name="T23" fmla="*/ 45 h 59"/>
                <a:gd name="T24" fmla="*/ 21 w 42"/>
                <a:gd name="T25" fmla="*/ 52 h 59"/>
                <a:gd name="T26" fmla="*/ 24 w 42"/>
                <a:gd name="T27" fmla="*/ 55 h 59"/>
                <a:gd name="T28" fmla="*/ 30 w 42"/>
                <a:gd name="T29" fmla="*/ 56 h 59"/>
                <a:gd name="T30" fmla="*/ 30 w 42"/>
                <a:gd name="T31" fmla="*/ 59 h 59"/>
                <a:gd name="T32" fmla="*/ 0 w 42"/>
                <a:gd name="T33" fmla="*/ 59 h 59"/>
                <a:gd name="T34" fmla="*/ 0 w 42"/>
                <a:gd name="T35" fmla="*/ 56 h 59"/>
                <a:gd name="T36" fmla="*/ 7 w 42"/>
                <a:gd name="T37" fmla="*/ 55 h 59"/>
                <a:gd name="T38" fmla="*/ 9 w 42"/>
                <a:gd name="T39" fmla="*/ 52 h 59"/>
                <a:gd name="T40" fmla="*/ 9 w 42"/>
                <a:gd name="T41" fmla="*/ 46 h 59"/>
                <a:gd name="T42" fmla="*/ 9 w 42"/>
                <a:gd name="T43" fmla="*/ 23 h 59"/>
                <a:gd name="T44" fmla="*/ 9 w 42"/>
                <a:gd name="T45" fmla="*/ 12 h 59"/>
                <a:gd name="T46" fmla="*/ 7 w 42"/>
                <a:gd name="T47" fmla="*/ 9 h 59"/>
                <a:gd name="T48" fmla="*/ 5 w 42"/>
                <a:gd name="T49" fmla="*/ 8 h 59"/>
                <a:gd name="T50" fmla="*/ 0 w 42"/>
                <a:gd name="T51" fmla="*/ 9 h 59"/>
                <a:gd name="T52" fmla="*/ 0 w 42"/>
                <a:gd name="T53" fmla="*/ 7 h 59"/>
                <a:gd name="T54" fmla="*/ 17 w 42"/>
                <a:gd name="T55" fmla="*/ 0 h 59"/>
                <a:gd name="T56" fmla="*/ 20 w 42"/>
                <a:gd name="T5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59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4" y="4"/>
                    <a:pt x="29" y="0"/>
                    <a:pt x="34" y="0"/>
                  </a:cubicBezTo>
                  <a:cubicBezTo>
                    <a:pt x="37" y="0"/>
                    <a:pt x="38" y="0"/>
                    <a:pt x="40" y="2"/>
                  </a:cubicBezTo>
                  <a:cubicBezTo>
                    <a:pt x="41" y="3"/>
                    <a:pt x="42" y="5"/>
                    <a:pt x="42" y="7"/>
                  </a:cubicBezTo>
                  <a:cubicBezTo>
                    <a:pt x="42" y="8"/>
                    <a:pt x="42" y="10"/>
                    <a:pt x="41" y="11"/>
                  </a:cubicBezTo>
                  <a:cubicBezTo>
                    <a:pt x="40" y="12"/>
                    <a:pt x="38" y="12"/>
                    <a:pt x="37" y="12"/>
                  </a:cubicBezTo>
                  <a:cubicBezTo>
                    <a:pt x="35" y="12"/>
                    <a:pt x="34" y="12"/>
                    <a:pt x="32" y="10"/>
                  </a:cubicBezTo>
                  <a:cubicBezTo>
                    <a:pt x="30" y="9"/>
                    <a:pt x="29" y="8"/>
                    <a:pt x="28" y="8"/>
                  </a:cubicBezTo>
                  <a:cubicBezTo>
                    <a:pt x="27" y="8"/>
                    <a:pt x="26" y="8"/>
                    <a:pt x="25" y="9"/>
                  </a:cubicBezTo>
                  <a:cubicBezTo>
                    <a:pt x="23" y="11"/>
                    <a:pt x="22" y="14"/>
                    <a:pt x="20" y="18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0" y="48"/>
                    <a:pt x="20" y="51"/>
                    <a:pt x="21" y="52"/>
                  </a:cubicBezTo>
                  <a:cubicBezTo>
                    <a:pt x="21" y="54"/>
                    <a:pt x="22" y="54"/>
                    <a:pt x="24" y="55"/>
                  </a:cubicBezTo>
                  <a:cubicBezTo>
                    <a:pt x="25" y="56"/>
                    <a:pt x="27" y="56"/>
                    <a:pt x="30" y="5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3" y="56"/>
                    <a:pt x="5" y="56"/>
                    <a:pt x="7" y="55"/>
                  </a:cubicBezTo>
                  <a:cubicBezTo>
                    <a:pt x="8" y="54"/>
                    <a:pt x="8" y="53"/>
                    <a:pt x="9" y="52"/>
                  </a:cubicBezTo>
                  <a:cubicBezTo>
                    <a:pt x="9" y="51"/>
                    <a:pt x="9" y="49"/>
                    <a:pt x="9" y="46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17"/>
                    <a:pt x="9" y="13"/>
                    <a:pt x="9" y="12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3" y="8"/>
                    <a:pt x="2" y="8"/>
                    <a:pt x="0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3381" y="2286"/>
              <a:ext cx="82" cy="100"/>
            </a:xfrm>
            <a:custGeom>
              <a:avLst/>
              <a:gdLst>
                <a:gd name="T0" fmla="*/ 35 w 35"/>
                <a:gd name="T1" fmla="*/ 0 h 42"/>
                <a:gd name="T2" fmla="*/ 35 w 35"/>
                <a:gd name="T3" fmla="*/ 10 h 42"/>
                <a:gd name="T4" fmla="*/ 34 w 35"/>
                <a:gd name="T5" fmla="*/ 10 h 42"/>
                <a:gd name="T6" fmla="*/ 33 w 35"/>
                <a:gd name="T7" fmla="*/ 6 h 42"/>
                <a:gd name="T8" fmla="*/ 31 w 35"/>
                <a:gd name="T9" fmla="*/ 4 h 42"/>
                <a:gd name="T10" fmla="*/ 26 w 35"/>
                <a:gd name="T11" fmla="*/ 3 h 42"/>
                <a:gd name="T12" fmla="*/ 21 w 35"/>
                <a:gd name="T13" fmla="*/ 3 h 42"/>
                <a:gd name="T14" fmla="*/ 21 w 35"/>
                <a:gd name="T15" fmla="*/ 35 h 42"/>
                <a:gd name="T16" fmla="*/ 21 w 35"/>
                <a:gd name="T17" fmla="*/ 40 h 42"/>
                <a:gd name="T18" fmla="*/ 25 w 35"/>
                <a:gd name="T19" fmla="*/ 41 h 42"/>
                <a:gd name="T20" fmla="*/ 26 w 35"/>
                <a:gd name="T21" fmla="*/ 41 h 42"/>
                <a:gd name="T22" fmla="*/ 26 w 35"/>
                <a:gd name="T23" fmla="*/ 42 h 42"/>
                <a:gd name="T24" fmla="*/ 9 w 35"/>
                <a:gd name="T25" fmla="*/ 42 h 42"/>
                <a:gd name="T26" fmla="*/ 9 w 35"/>
                <a:gd name="T27" fmla="*/ 41 h 42"/>
                <a:gd name="T28" fmla="*/ 10 w 35"/>
                <a:gd name="T29" fmla="*/ 41 h 42"/>
                <a:gd name="T30" fmla="*/ 14 w 35"/>
                <a:gd name="T31" fmla="*/ 39 h 42"/>
                <a:gd name="T32" fmla="*/ 15 w 35"/>
                <a:gd name="T33" fmla="*/ 35 h 42"/>
                <a:gd name="T34" fmla="*/ 15 w 35"/>
                <a:gd name="T35" fmla="*/ 3 h 42"/>
                <a:gd name="T36" fmla="*/ 10 w 35"/>
                <a:gd name="T37" fmla="*/ 3 h 42"/>
                <a:gd name="T38" fmla="*/ 5 w 35"/>
                <a:gd name="T39" fmla="*/ 3 h 42"/>
                <a:gd name="T40" fmla="*/ 3 w 35"/>
                <a:gd name="T41" fmla="*/ 6 h 42"/>
                <a:gd name="T42" fmla="*/ 1 w 35"/>
                <a:gd name="T43" fmla="*/ 10 h 42"/>
                <a:gd name="T44" fmla="*/ 0 w 35"/>
                <a:gd name="T45" fmla="*/ 10 h 42"/>
                <a:gd name="T46" fmla="*/ 1 w 35"/>
                <a:gd name="T47" fmla="*/ 0 h 42"/>
                <a:gd name="T48" fmla="*/ 35 w 35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42">
                  <a:moveTo>
                    <a:pt x="35" y="0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ubicBezTo>
                    <a:pt x="32" y="5"/>
                    <a:pt x="32" y="4"/>
                    <a:pt x="31" y="4"/>
                  </a:cubicBezTo>
                  <a:cubicBezTo>
                    <a:pt x="30" y="3"/>
                    <a:pt x="28" y="3"/>
                    <a:pt x="26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37"/>
                    <a:pt x="21" y="39"/>
                    <a:pt x="21" y="40"/>
                  </a:cubicBezTo>
                  <a:cubicBezTo>
                    <a:pt x="22" y="41"/>
                    <a:pt x="23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41"/>
                    <a:pt x="13" y="40"/>
                    <a:pt x="14" y="39"/>
                  </a:cubicBezTo>
                  <a:cubicBezTo>
                    <a:pt x="14" y="39"/>
                    <a:pt x="15" y="37"/>
                    <a:pt x="15" y="3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3"/>
                    <a:pt x="6" y="3"/>
                    <a:pt x="5" y="3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3471" y="2286"/>
              <a:ext cx="101" cy="100"/>
            </a:xfrm>
            <a:custGeom>
              <a:avLst/>
              <a:gdLst>
                <a:gd name="T0" fmla="*/ 12 w 43"/>
                <a:gd name="T1" fmla="*/ 20 h 42"/>
                <a:gd name="T2" fmla="*/ 31 w 43"/>
                <a:gd name="T3" fmla="*/ 20 h 42"/>
                <a:gd name="T4" fmla="*/ 31 w 43"/>
                <a:gd name="T5" fmla="*/ 8 h 42"/>
                <a:gd name="T6" fmla="*/ 31 w 43"/>
                <a:gd name="T7" fmla="*/ 4 h 42"/>
                <a:gd name="T8" fmla="*/ 29 w 43"/>
                <a:gd name="T9" fmla="*/ 2 h 42"/>
                <a:gd name="T10" fmla="*/ 27 w 43"/>
                <a:gd name="T11" fmla="*/ 1 h 42"/>
                <a:gd name="T12" fmla="*/ 25 w 43"/>
                <a:gd name="T13" fmla="*/ 1 h 42"/>
                <a:gd name="T14" fmla="*/ 25 w 43"/>
                <a:gd name="T15" fmla="*/ 0 h 42"/>
                <a:gd name="T16" fmla="*/ 43 w 43"/>
                <a:gd name="T17" fmla="*/ 0 h 42"/>
                <a:gd name="T18" fmla="*/ 43 w 43"/>
                <a:gd name="T19" fmla="*/ 1 h 42"/>
                <a:gd name="T20" fmla="*/ 42 w 43"/>
                <a:gd name="T21" fmla="*/ 1 h 42"/>
                <a:gd name="T22" fmla="*/ 39 w 43"/>
                <a:gd name="T23" fmla="*/ 2 h 42"/>
                <a:gd name="T24" fmla="*/ 37 w 43"/>
                <a:gd name="T25" fmla="*/ 4 h 42"/>
                <a:gd name="T26" fmla="*/ 37 w 43"/>
                <a:gd name="T27" fmla="*/ 8 h 42"/>
                <a:gd name="T28" fmla="*/ 37 w 43"/>
                <a:gd name="T29" fmla="*/ 35 h 42"/>
                <a:gd name="T30" fmla="*/ 37 w 43"/>
                <a:gd name="T31" fmla="*/ 39 h 42"/>
                <a:gd name="T32" fmla="*/ 39 w 43"/>
                <a:gd name="T33" fmla="*/ 40 h 42"/>
                <a:gd name="T34" fmla="*/ 42 w 43"/>
                <a:gd name="T35" fmla="*/ 41 h 42"/>
                <a:gd name="T36" fmla="*/ 43 w 43"/>
                <a:gd name="T37" fmla="*/ 41 h 42"/>
                <a:gd name="T38" fmla="*/ 43 w 43"/>
                <a:gd name="T39" fmla="*/ 42 h 42"/>
                <a:gd name="T40" fmla="*/ 25 w 43"/>
                <a:gd name="T41" fmla="*/ 42 h 42"/>
                <a:gd name="T42" fmla="*/ 25 w 43"/>
                <a:gd name="T43" fmla="*/ 41 h 42"/>
                <a:gd name="T44" fmla="*/ 27 w 43"/>
                <a:gd name="T45" fmla="*/ 41 h 42"/>
                <a:gd name="T46" fmla="*/ 30 w 43"/>
                <a:gd name="T47" fmla="*/ 39 h 42"/>
                <a:gd name="T48" fmla="*/ 31 w 43"/>
                <a:gd name="T49" fmla="*/ 35 h 42"/>
                <a:gd name="T50" fmla="*/ 31 w 43"/>
                <a:gd name="T51" fmla="*/ 22 h 42"/>
                <a:gd name="T52" fmla="*/ 12 w 43"/>
                <a:gd name="T53" fmla="*/ 22 h 42"/>
                <a:gd name="T54" fmla="*/ 12 w 43"/>
                <a:gd name="T55" fmla="*/ 35 h 42"/>
                <a:gd name="T56" fmla="*/ 12 w 43"/>
                <a:gd name="T57" fmla="*/ 39 h 42"/>
                <a:gd name="T58" fmla="*/ 13 w 43"/>
                <a:gd name="T59" fmla="*/ 40 h 42"/>
                <a:gd name="T60" fmla="*/ 16 w 43"/>
                <a:gd name="T61" fmla="*/ 41 h 42"/>
                <a:gd name="T62" fmla="*/ 18 w 43"/>
                <a:gd name="T63" fmla="*/ 41 h 42"/>
                <a:gd name="T64" fmla="*/ 18 w 43"/>
                <a:gd name="T65" fmla="*/ 42 h 42"/>
                <a:gd name="T66" fmla="*/ 0 w 43"/>
                <a:gd name="T67" fmla="*/ 42 h 42"/>
                <a:gd name="T68" fmla="*/ 0 w 43"/>
                <a:gd name="T69" fmla="*/ 41 h 42"/>
                <a:gd name="T70" fmla="*/ 1 w 43"/>
                <a:gd name="T71" fmla="*/ 41 h 42"/>
                <a:gd name="T72" fmla="*/ 5 w 43"/>
                <a:gd name="T73" fmla="*/ 39 h 42"/>
                <a:gd name="T74" fmla="*/ 6 w 43"/>
                <a:gd name="T75" fmla="*/ 35 h 42"/>
                <a:gd name="T76" fmla="*/ 6 w 43"/>
                <a:gd name="T77" fmla="*/ 8 h 42"/>
                <a:gd name="T78" fmla="*/ 5 w 43"/>
                <a:gd name="T79" fmla="*/ 4 h 42"/>
                <a:gd name="T80" fmla="*/ 4 w 43"/>
                <a:gd name="T81" fmla="*/ 2 h 42"/>
                <a:gd name="T82" fmla="*/ 1 w 43"/>
                <a:gd name="T83" fmla="*/ 1 h 42"/>
                <a:gd name="T84" fmla="*/ 0 w 43"/>
                <a:gd name="T85" fmla="*/ 1 h 42"/>
                <a:gd name="T86" fmla="*/ 0 w 43"/>
                <a:gd name="T87" fmla="*/ 0 h 42"/>
                <a:gd name="T88" fmla="*/ 18 w 43"/>
                <a:gd name="T89" fmla="*/ 0 h 42"/>
                <a:gd name="T90" fmla="*/ 18 w 43"/>
                <a:gd name="T91" fmla="*/ 1 h 42"/>
                <a:gd name="T92" fmla="*/ 16 w 43"/>
                <a:gd name="T93" fmla="*/ 1 h 42"/>
                <a:gd name="T94" fmla="*/ 13 w 43"/>
                <a:gd name="T95" fmla="*/ 2 h 42"/>
                <a:gd name="T96" fmla="*/ 12 w 43"/>
                <a:gd name="T97" fmla="*/ 4 h 42"/>
                <a:gd name="T98" fmla="*/ 12 w 43"/>
                <a:gd name="T99" fmla="*/ 8 h 42"/>
                <a:gd name="T100" fmla="*/ 12 w 43"/>
                <a:gd name="T101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" h="42">
                  <a:moveTo>
                    <a:pt x="12" y="20"/>
                  </a:moveTo>
                  <a:cubicBezTo>
                    <a:pt x="31" y="20"/>
                    <a:pt x="31" y="20"/>
                    <a:pt x="31" y="20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6"/>
                    <a:pt x="31" y="4"/>
                    <a:pt x="31" y="4"/>
                  </a:cubicBezTo>
                  <a:cubicBezTo>
                    <a:pt x="31" y="3"/>
                    <a:pt x="30" y="3"/>
                    <a:pt x="29" y="2"/>
                  </a:cubicBezTo>
                  <a:cubicBezTo>
                    <a:pt x="29" y="2"/>
                    <a:pt x="28" y="1"/>
                    <a:pt x="27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0" y="2"/>
                    <a:pt x="39" y="2"/>
                  </a:cubicBezTo>
                  <a:cubicBezTo>
                    <a:pt x="38" y="3"/>
                    <a:pt x="38" y="3"/>
                    <a:pt x="37" y="4"/>
                  </a:cubicBezTo>
                  <a:cubicBezTo>
                    <a:pt x="37" y="4"/>
                    <a:pt x="37" y="6"/>
                    <a:pt x="37" y="8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7"/>
                    <a:pt x="37" y="38"/>
                    <a:pt x="37" y="39"/>
                  </a:cubicBezTo>
                  <a:cubicBezTo>
                    <a:pt x="38" y="39"/>
                    <a:pt x="38" y="40"/>
                    <a:pt x="39" y="40"/>
                  </a:cubicBezTo>
                  <a:cubicBezTo>
                    <a:pt x="40" y="41"/>
                    <a:pt x="41" y="41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1"/>
                    <a:pt x="30" y="40"/>
                    <a:pt x="30" y="39"/>
                  </a:cubicBezTo>
                  <a:cubicBezTo>
                    <a:pt x="31" y="39"/>
                    <a:pt x="31" y="37"/>
                    <a:pt x="31" y="35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2"/>
                    <a:pt x="13" y="2"/>
                  </a:cubicBezTo>
                  <a:cubicBezTo>
                    <a:pt x="13" y="3"/>
                    <a:pt x="12" y="3"/>
                    <a:pt x="12" y="4"/>
                  </a:cubicBezTo>
                  <a:cubicBezTo>
                    <a:pt x="12" y="4"/>
                    <a:pt x="12" y="6"/>
                    <a:pt x="12" y="8"/>
                  </a:cubicBezTo>
                  <a:lnTo>
                    <a:pt x="12" y="2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29"/>
            <p:cNvSpPr>
              <a:spLocks/>
            </p:cNvSpPr>
            <p:nvPr/>
          </p:nvSpPr>
          <p:spPr bwMode="auto">
            <a:xfrm>
              <a:off x="3580" y="2286"/>
              <a:ext cx="82" cy="100"/>
            </a:xfrm>
            <a:custGeom>
              <a:avLst/>
              <a:gdLst>
                <a:gd name="T0" fmla="*/ 12 w 35"/>
                <a:gd name="T1" fmla="*/ 3 h 42"/>
                <a:gd name="T2" fmla="*/ 12 w 35"/>
                <a:gd name="T3" fmla="*/ 19 h 42"/>
                <a:gd name="T4" fmla="*/ 21 w 35"/>
                <a:gd name="T5" fmla="*/ 19 h 42"/>
                <a:gd name="T6" fmla="*/ 25 w 35"/>
                <a:gd name="T7" fmla="*/ 18 h 42"/>
                <a:gd name="T8" fmla="*/ 27 w 35"/>
                <a:gd name="T9" fmla="*/ 13 h 42"/>
                <a:gd name="T10" fmla="*/ 28 w 35"/>
                <a:gd name="T11" fmla="*/ 13 h 42"/>
                <a:gd name="T12" fmla="*/ 28 w 35"/>
                <a:gd name="T13" fmla="*/ 28 h 42"/>
                <a:gd name="T14" fmla="*/ 27 w 35"/>
                <a:gd name="T15" fmla="*/ 28 h 42"/>
                <a:gd name="T16" fmla="*/ 26 w 35"/>
                <a:gd name="T17" fmla="*/ 24 h 42"/>
                <a:gd name="T18" fmla="*/ 25 w 35"/>
                <a:gd name="T19" fmla="*/ 22 h 42"/>
                <a:gd name="T20" fmla="*/ 21 w 35"/>
                <a:gd name="T21" fmla="*/ 21 h 42"/>
                <a:gd name="T22" fmla="*/ 12 w 35"/>
                <a:gd name="T23" fmla="*/ 21 h 42"/>
                <a:gd name="T24" fmla="*/ 12 w 35"/>
                <a:gd name="T25" fmla="*/ 35 h 42"/>
                <a:gd name="T26" fmla="*/ 12 w 35"/>
                <a:gd name="T27" fmla="*/ 39 h 42"/>
                <a:gd name="T28" fmla="*/ 13 w 35"/>
                <a:gd name="T29" fmla="*/ 39 h 42"/>
                <a:gd name="T30" fmla="*/ 15 w 35"/>
                <a:gd name="T31" fmla="*/ 40 h 42"/>
                <a:gd name="T32" fmla="*/ 22 w 35"/>
                <a:gd name="T33" fmla="*/ 40 h 42"/>
                <a:gd name="T34" fmla="*/ 27 w 35"/>
                <a:gd name="T35" fmla="*/ 39 h 42"/>
                <a:gd name="T36" fmla="*/ 30 w 35"/>
                <a:gd name="T37" fmla="*/ 37 h 42"/>
                <a:gd name="T38" fmla="*/ 34 w 35"/>
                <a:gd name="T39" fmla="*/ 32 h 42"/>
                <a:gd name="T40" fmla="*/ 35 w 35"/>
                <a:gd name="T41" fmla="*/ 32 h 42"/>
                <a:gd name="T42" fmla="*/ 32 w 35"/>
                <a:gd name="T43" fmla="*/ 42 h 42"/>
                <a:gd name="T44" fmla="*/ 0 w 35"/>
                <a:gd name="T45" fmla="*/ 42 h 42"/>
                <a:gd name="T46" fmla="*/ 0 w 35"/>
                <a:gd name="T47" fmla="*/ 41 h 42"/>
                <a:gd name="T48" fmla="*/ 1 w 35"/>
                <a:gd name="T49" fmla="*/ 41 h 42"/>
                <a:gd name="T50" fmla="*/ 4 w 35"/>
                <a:gd name="T51" fmla="*/ 40 h 42"/>
                <a:gd name="T52" fmla="*/ 5 w 35"/>
                <a:gd name="T53" fmla="*/ 39 h 42"/>
                <a:gd name="T54" fmla="*/ 6 w 35"/>
                <a:gd name="T55" fmla="*/ 35 h 42"/>
                <a:gd name="T56" fmla="*/ 6 w 35"/>
                <a:gd name="T57" fmla="*/ 8 h 42"/>
                <a:gd name="T58" fmla="*/ 5 w 35"/>
                <a:gd name="T59" fmla="*/ 3 h 42"/>
                <a:gd name="T60" fmla="*/ 1 w 35"/>
                <a:gd name="T61" fmla="*/ 1 h 42"/>
                <a:gd name="T62" fmla="*/ 0 w 35"/>
                <a:gd name="T63" fmla="*/ 1 h 42"/>
                <a:gd name="T64" fmla="*/ 0 w 35"/>
                <a:gd name="T65" fmla="*/ 0 h 42"/>
                <a:gd name="T66" fmla="*/ 32 w 35"/>
                <a:gd name="T67" fmla="*/ 0 h 42"/>
                <a:gd name="T68" fmla="*/ 32 w 35"/>
                <a:gd name="T69" fmla="*/ 9 h 42"/>
                <a:gd name="T70" fmla="*/ 31 w 35"/>
                <a:gd name="T71" fmla="*/ 9 h 42"/>
                <a:gd name="T72" fmla="*/ 30 w 35"/>
                <a:gd name="T73" fmla="*/ 5 h 42"/>
                <a:gd name="T74" fmla="*/ 27 w 35"/>
                <a:gd name="T75" fmla="*/ 3 h 42"/>
                <a:gd name="T76" fmla="*/ 23 w 35"/>
                <a:gd name="T77" fmla="*/ 3 h 42"/>
                <a:gd name="T78" fmla="*/ 12 w 35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9"/>
                    <a:pt x="25" y="19"/>
                    <a:pt x="25" y="18"/>
                  </a:cubicBezTo>
                  <a:cubicBezTo>
                    <a:pt x="27" y="17"/>
                    <a:pt x="27" y="15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6"/>
                    <a:pt x="27" y="24"/>
                    <a:pt x="26" y="24"/>
                  </a:cubicBezTo>
                  <a:cubicBezTo>
                    <a:pt x="26" y="23"/>
                    <a:pt x="25" y="22"/>
                    <a:pt x="25" y="22"/>
                  </a:cubicBezTo>
                  <a:cubicBezTo>
                    <a:pt x="24" y="22"/>
                    <a:pt x="22" y="21"/>
                    <a:pt x="2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2" y="39"/>
                    <a:pt x="13" y="39"/>
                  </a:cubicBezTo>
                  <a:cubicBezTo>
                    <a:pt x="13" y="40"/>
                    <a:pt x="14" y="40"/>
                    <a:pt x="15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6" y="40"/>
                    <a:pt x="27" y="39"/>
                  </a:cubicBezTo>
                  <a:cubicBezTo>
                    <a:pt x="28" y="39"/>
                    <a:pt x="29" y="38"/>
                    <a:pt x="30" y="37"/>
                  </a:cubicBezTo>
                  <a:cubicBezTo>
                    <a:pt x="32" y="36"/>
                    <a:pt x="33" y="34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2" y="41"/>
                    <a:pt x="3" y="41"/>
                    <a:pt x="4" y="40"/>
                  </a:cubicBezTo>
                  <a:cubicBezTo>
                    <a:pt x="5" y="40"/>
                    <a:pt x="5" y="39"/>
                    <a:pt x="5" y="39"/>
                  </a:cubicBezTo>
                  <a:cubicBezTo>
                    <a:pt x="5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7"/>
                    <a:pt x="30" y="6"/>
                    <a:pt x="30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26" y="3"/>
                    <a:pt x="25" y="3"/>
                    <a:pt x="23" y="3"/>
                  </a:cubicBezTo>
                  <a:lnTo>
                    <a:pt x="12" y="3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30"/>
            <p:cNvSpPr>
              <a:spLocks/>
            </p:cNvSpPr>
            <p:nvPr/>
          </p:nvSpPr>
          <p:spPr bwMode="auto">
            <a:xfrm>
              <a:off x="3710" y="2284"/>
              <a:ext cx="99" cy="105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3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2 w 42"/>
                <a:gd name="T23" fmla="*/ 40 h 44"/>
                <a:gd name="T24" fmla="*/ 32 w 42"/>
                <a:gd name="T25" fmla="*/ 28 h 44"/>
                <a:gd name="T26" fmla="*/ 31 w 42"/>
                <a:gd name="T27" fmla="*/ 23 h 44"/>
                <a:gd name="T28" fmla="*/ 30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2 w 42"/>
                <a:gd name="T39" fmla="*/ 21 h 44"/>
                <a:gd name="T40" fmla="*/ 38 w 42"/>
                <a:gd name="T41" fmla="*/ 23 h 44"/>
                <a:gd name="T42" fmla="*/ 38 w 42"/>
                <a:gd name="T43" fmla="*/ 28 h 44"/>
                <a:gd name="T44" fmla="*/ 38 w 42"/>
                <a:gd name="T45" fmla="*/ 40 h 44"/>
                <a:gd name="T46" fmla="*/ 31 w 42"/>
                <a:gd name="T47" fmla="*/ 43 h 44"/>
                <a:gd name="T48" fmla="*/ 23 w 42"/>
                <a:gd name="T49" fmla="*/ 44 h 44"/>
                <a:gd name="T50" fmla="*/ 5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4 w 42"/>
                <a:gd name="T65" fmla="*/ 3 h 44"/>
                <a:gd name="T66" fmla="*/ 35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30" y="4"/>
                    <a:pt x="26" y="3"/>
                    <a:pt x="23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8" y="29"/>
                    <a:pt x="9" y="32"/>
                  </a:cubicBezTo>
                  <a:cubicBezTo>
                    <a:pt x="11" y="36"/>
                    <a:pt x="13" y="38"/>
                    <a:pt x="15" y="40"/>
                  </a:cubicBezTo>
                  <a:cubicBezTo>
                    <a:pt x="18" y="41"/>
                    <a:pt x="20" y="42"/>
                    <a:pt x="23" y="42"/>
                  </a:cubicBezTo>
                  <a:cubicBezTo>
                    <a:pt x="25" y="42"/>
                    <a:pt x="26" y="42"/>
                    <a:pt x="27" y="41"/>
                  </a:cubicBezTo>
                  <a:cubicBezTo>
                    <a:pt x="29" y="41"/>
                    <a:pt x="30" y="40"/>
                    <a:pt x="32" y="40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25"/>
                    <a:pt x="31" y="24"/>
                    <a:pt x="31" y="23"/>
                  </a:cubicBezTo>
                  <a:cubicBezTo>
                    <a:pt x="31" y="23"/>
                    <a:pt x="30" y="22"/>
                    <a:pt x="30" y="22"/>
                  </a:cubicBezTo>
                  <a:cubicBezTo>
                    <a:pt x="29" y="22"/>
                    <a:pt x="28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8" y="24"/>
                    <a:pt x="38" y="25"/>
                    <a:pt x="38" y="28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5" y="42"/>
                    <a:pt x="33" y="43"/>
                    <a:pt x="31" y="43"/>
                  </a:cubicBezTo>
                  <a:cubicBezTo>
                    <a:pt x="28" y="44"/>
                    <a:pt x="26" y="44"/>
                    <a:pt x="23" y="44"/>
                  </a:cubicBezTo>
                  <a:cubicBezTo>
                    <a:pt x="15" y="44"/>
                    <a:pt x="9" y="41"/>
                    <a:pt x="5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1" y="16"/>
                    <a:pt x="2" y="12"/>
                  </a:cubicBezTo>
                  <a:cubicBezTo>
                    <a:pt x="5" y="8"/>
                    <a:pt x="7" y="5"/>
                    <a:pt x="11" y="3"/>
                  </a:cubicBezTo>
                  <a:cubicBezTo>
                    <a:pt x="14" y="1"/>
                    <a:pt x="18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3" y="3"/>
                    <a:pt x="33" y="3"/>
                    <a:pt x="34" y="3"/>
                  </a:cubicBezTo>
                  <a:cubicBezTo>
                    <a:pt x="34" y="3"/>
                    <a:pt x="34" y="3"/>
                    <a:pt x="35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31"/>
            <p:cNvSpPr>
              <a:spLocks/>
            </p:cNvSpPr>
            <p:nvPr/>
          </p:nvSpPr>
          <p:spPr bwMode="auto">
            <a:xfrm>
              <a:off x="3814" y="2286"/>
              <a:ext cx="85" cy="100"/>
            </a:xfrm>
            <a:custGeom>
              <a:avLst/>
              <a:gdLst>
                <a:gd name="T0" fmla="*/ 12 w 36"/>
                <a:gd name="T1" fmla="*/ 3 h 42"/>
                <a:gd name="T2" fmla="*/ 12 w 36"/>
                <a:gd name="T3" fmla="*/ 19 h 42"/>
                <a:gd name="T4" fmla="*/ 22 w 36"/>
                <a:gd name="T5" fmla="*/ 19 h 42"/>
                <a:gd name="T6" fmla="*/ 26 w 36"/>
                <a:gd name="T7" fmla="*/ 18 h 42"/>
                <a:gd name="T8" fmla="*/ 28 w 36"/>
                <a:gd name="T9" fmla="*/ 13 h 42"/>
                <a:gd name="T10" fmla="*/ 29 w 36"/>
                <a:gd name="T11" fmla="*/ 13 h 42"/>
                <a:gd name="T12" fmla="*/ 29 w 36"/>
                <a:gd name="T13" fmla="*/ 28 h 42"/>
                <a:gd name="T14" fmla="*/ 28 w 36"/>
                <a:gd name="T15" fmla="*/ 28 h 42"/>
                <a:gd name="T16" fmla="*/ 27 w 36"/>
                <a:gd name="T17" fmla="*/ 24 h 42"/>
                <a:gd name="T18" fmla="*/ 25 w 36"/>
                <a:gd name="T19" fmla="*/ 22 h 42"/>
                <a:gd name="T20" fmla="*/ 22 w 36"/>
                <a:gd name="T21" fmla="*/ 21 h 42"/>
                <a:gd name="T22" fmla="*/ 12 w 36"/>
                <a:gd name="T23" fmla="*/ 21 h 42"/>
                <a:gd name="T24" fmla="*/ 12 w 36"/>
                <a:gd name="T25" fmla="*/ 35 h 42"/>
                <a:gd name="T26" fmla="*/ 13 w 36"/>
                <a:gd name="T27" fmla="*/ 39 h 42"/>
                <a:gd name="T28" fmla="*/ 13 w 36"/>
                <a:gd name="T29" fmla="*/ 39 h 42"/>
                <a:gd name="T30" fmla="*/ 16 w 36"/>
                <a:gd name="T31" fmla="*/ 40 h 42"/>
                <a:gd name="T32" fmla="*/ 23 w 36"/>
                <a:gd name="T33" fmla="*/ 40 h 42"/>
                <a:gd name="T34" fmla="*/ 28 w 36"/>
                <a:gd name="T35" fmla="*/ 39 h 42"/>
                <a:gd name="T36" fmla="*/ 31 w 36"/>
                <a:gd name="T37" fmla="*/ 37 h 42"/>
                <a:gd name="T38" fmla="*/ 35 w 36"/>
                <a:gd name="T39" fmla="*/ 32 h 42"/>
                <a:gd name="T40" fmla="*/ 36 w 36"/>
                <a:gd name="T41" fmla="*/ 32 h 42"/>
                <a:gd name="T42" fmla="*/ 33 w 36"/>
                <a:gd name="T43" fmla="*/ 42 h 42"/>
                <a:gd name="T44" fmla="*/ 0 w 36"/>
                <a:gd name="T45" fmla="*/ 42 h 42"/>
                <a:gd name="T46" fmla="*/ 0 w 36"/>
                <a:gd name="T47" fmla="*/ 41 h 42"/>
                <a:gd name="T48" fmla="*/ 2 w 36"/>
                <a:gd name="T49" fmla="*/ 41 h 42"/>
                <a:gd name="T50" fmla="*/ 5 w 36"/>
                <a:gd name="T51" fmla="*/ 40 h 42"/>
                <a:gd name="T52" fmla="*/ 6 w 36"/>
                <a:gd name="T53" fmla="*/ 39 h 42"/>
                <a:gd name="T54" fmla="*/ 6 w 36"/>
                <a:gd name="T55" fmla="*/ 35 h 42"/>
                <a:gd name="T56" fmla="*/ 6 w 36"/>
                <a:gd name="T57" fmla="*/ 8 h 42"/>
                <a:gd name="T58" fmla="*/ 6 w 36"/>
                <a:gd name="T59" fmla="*/ 3 h 42"/>
                <a:gd name="T60" fmla="*/ 2 w 36"/>
                <a:gd name="T61" fmla="*/ 1 h 42"/>
                <a:gd name="T62" fmla="*/ 0 w 36"/>
                <a:gd name="T63" fmla="*/ 1 h 42"/>
                <a:gd name="T64" fmla="*/ 0 w 36"/>
                <a:gd name="T65" fmla="*/ 0 h 42"/>
                <a:gd name="T66" fmla="*/ 33 w 36"/>
                <a:gd name="T67" fmla="*/ 0 h 42"/>
                <a:gd name="T68" fmla="*/ 33 w 36"/>
                <a:gd name="T69" fmla="*/ 9 h 42"/>
                <a:gd name="T70" fmla="*/ 32 w 36"/>
                <a:gd name="T71" fmla="*/ 9 h 42"/>
                <a:gd name="T72" fmla="*/ 30 w 36"/>
                <a:gd name="T73" fmla="*/ 5 h 42"/>
                <a:gd name="T74" fmla="*/ 28 w 36"/>
                <a:gd name="T75" fmla="*/ 3 h 42"/>
                <a:gd name="T76" fmla="*/ 24 w 36"/>
                <a:gd name="T77" fmla="*/ 3 h 42"/>
                <a:gd name="T78" fmla="*/ 12 w 36"/>
                <a:gd name="T7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" h="42">
                  <a:moveTo>
                    <a:pt x="12" y="3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4" y="19"/>
                    <a:pt x="26" y="19"/>
                    <a:pt x="26" y="18"/>
                  </a:cubicBezTo>
                  <a:cubicBezTo>
                    <a:pt x="27" y="17"/>
                    <a:pt x="28" y="15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8" y="26"/>
                    <a:pt x="28" y="24"/>
                    <a:pt x="27" y="24"/>
                  </a:cubicBezTo>
                  <a:cubicBezTo>
                    <a:pt x="27" y="23"/>
                    <a:pt x="26" y="22"/>
                    <a:pt x="25" y="22"/>
                  </a:cubicBezTo>
                  <a:cubicBezTo>
                    <a:pt x="25" y="22"/>
                    <a:pt x="23" y="21"/>
                    <a:pt x="2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40"/>
                    <a:pt x="15" y="40"/>
                    <a:pt x="16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30" y="38"/>
                    <a:pt x="31" y="37"/>
                  </a:cubicBezTo>
                  <a:cubicBezTo>
                    <a:pt x="32" y="36"/>
                    <a:pt x="34" y="34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4" y="41"/>
                    <a:pt x="5" y="40"/>
                  </a:cubicBezTo>
                  <a:cubicBezTo>
                    <a:pt x="5" y="40"/>
                    <a:pt x="6" y="39"/>
                    <a:pt x="6" y="39"/>
                  </a:cubicBezTo>
                  <a:cubicBezTo>
                    <a:pt x="6" y="38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6" y="3"/>
                  </a:cubicBezTo>
                  <a:cubicBezTo>
                    <a:pt x="5" y="2"/>
                    <a:pt x="4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7"/>
                    <a:pt x="31" y="6"/>
                    <a:pt x="30" y="5"/>
                  </a:cubicBezTo>
                  <a:cubicBezTo>
                    <a:pt x="30" y="4"/>
                    <a:pt x="29" y="4"/>
                    <a:pt x="28" y="3"/>
                  </a:cubicBezTo>
                  <a:cubicBezTo>
                    <a:pt x="27" y="3"/>
                    <a:pt x="26" y="3"/>
                    <a:pt x="24" y="3"/>
                  </a:cubicBezTo>
                  <a:lnTo>
                    <a:pt x="12" y="3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32"/>
            <p:cNvSpPr>
              <a:spLocks noEditPoints="1"/>
            </p:cNvSpPr>
            <p:nvPr/>
          </p:nvSpPr>
          <p:spPr bwMode="auto">
            <a:xfrm>
              <a:off x="3906" y="2286"/>
              <a:ext cx="97" cy="100"/>
            </a:xfrm>
            <a:custGeom>
              <a:avLst/>
              <a:gdLst>
                <a:gd name="T0" fmla="*/ 41 w 41"/>
                <a:gd name="T1" fmla="*/ 42 h 42"/>
                <a:gd name="T2" fmla="*/ 30 w 41"/>
                <a:gd name="T3" fmla="*/ 42 h 42"/>
                <a:gd name="T4" fmla="*/ 16 w 41"/>
                <a:gd name="T5" fmla="*/ 23 h 42"/>
                <a:gd name="T6" fmla="*/ 13 w 41"/>
                <a:gd name="T7" fmla="*/ 23 h 42"/>
                <a:gd name="T8" fmla="*/ 13 w 41"/>
                <a:gd name="T9" fmla="*/ 23 h 42"/>
                <a:gd name="T10" fmla="*/ 12 w 41"/>
                <a:gd name="T11" fmla="*/ 23 h 42"/>
                <a:gd name="T12" fmla="*/ 12 w 41"/>
                <a:gd name="T13" fmla="*/ 35 h 42"/>
                <a:gd name="T14" fmla="*/ 13 w 41"/>
                <a:gd name="T15" fmla="*/ 40 h 42"/>
                <a:gd name="T16" fmla="*/ 16 w 41"/>
                <a:gd name="T17" fmla="*/ 41 h 42"/>
                <a:gd name="T18" fmla="*/ 18 w 41"/>
                <a:gd name="T19" fmla="*/ 41 h 42"/>
                <a:gd name="T20" fmla="*/ 18 w 41"/>
                <a:gd name="T21" fmla="*/ 42 h 42"/>
                <a:gd name="T22" fmla="*/ 0 w 41"/>
                <a:gd name="T23" fmla="*/ 42 h 42"/>
                <a:gd name="T24" fmla="*/ 0 w 41"/>
                <a:gd name="T25" fmla="*/ 41 h 42"/>
                <a:gd name="T26" fmla="*/ 1 w 41"/>
                <a:gd name="T27" fmla="*/ 41 h 42"/>
                <a:gd name="T28" fmla="*/ 5 w 41"/>
                <a:gd name="T29" fmla="*/ 39 h 42"/>
                <a:gd name="T30" fmla="*/ 6 w 41"/>
                <a:gd name="T31" fmla="*/ 35 h 42"/>
                <a:gd name="T32" fmla="*/ 6 w 41"/>
                <a:gd name="T33" fmla="*/ 8 h 42"/>
                <a:gd name="T34" fmla="*/ 5 w 41"/>
                <a:gd name="T35" fmla="*/ 3 h 42"/>
                <a:gd name="T36" fmla="*/ 1 w 41"/>
                <a:gd name="T37" fmla="*/ 1 h 42"/>
                <a:gd name="T38" fmla="*/ 0 w 41"/>
                <a:gd name="T39" fmla="*/ 1 h 42"/>
                <a:gd name="T40" fmla="*/ 0 w 41"/>
                <a:gd name="T41" fmla="*/ 0 h 42"/>
                <a:gd name="T42" fmla="*/ 15 w 41"/>
                <a:gd name="T43" fmla="*/ 0 h 42"/>
                <a:gd name="T44" fmla="*/ 25 w 41"/>
                <a:gd name="T45" fmla="*/ 1 h 42"/>
                <a:gd name="T46" fmla="*/ 30 w 41"/>
                <a:gd name="T47" fmla="*/ 5 h 42"/>
                <a:gd name="T48" fmla="*/ 32 w 41"/>
                <a:gd name="T49" fmla="*/ 11 h 42"/>
                <a:gd name="T50" fmla="*/ 30 w 41"/>
                <a:gd name="T51" fmla="*/ 18 h 42"/>
                <a:gd name="T52" fmla="*/ 22 w 41"/>
                <a:gd name="T53" fmla="*/ 22 h 42"/>
                <a:gd name="T54" fmla="*/ 31 w 41"/>
                <a:gd name="T55" fmla="*/ 34 h 42"/>
                <a:gd name="T56" fmla="*/ 36 w 41"/>
                <a:gd name="T57" fmla="*/ 39 h 42"/>
                <a:gd name="T58" fmla="*/ 41 w 41"/>
                <a:gd name="T59" fmla="*/ 41 h 42"/>
                <a:gd name="T60" fmla="*/ 41 w 41"/>
                <a:gd name="T61" fmla="*/ 42 h 42"/>
                <a:gd name="T62" fmla="*/ 12 w 41"/>
                <a:gd name="T63" fmla="*/ 21 h 42"/>
                <a:gd name="T64" fmla="*/ 13 w 41"/>
                <a:gd name="T65" fmla="*/ 21 h 42"/>
                <a:gd name="T66" fmla="*/ 13 w 41"/>
                <a:gd name="T67" fmla="*/ 21 h 42"/>
                <a:gd name="T68" fmla="*/ 22 w 41"/>
                <a:gd name="T69" fmla="*/ 18 h 42"/>
                <a:gd name="T70" fmla="*/ 25 w 41"/>
                <a:gd name="T71" fmla="*/ 11 h 42"/>
                <a:gd name="T72" fmla="*/ 23 w 41"/>
                <a:gd name="T73" fmla="*/ 5 h 42"/>
                <a:gd name="T74" fmla="*/ 16 w 41"/>
                <a:gd name="T75" fmla="*/ 3 h 42"/>
                <a:gd name="T76" fmla="*/ 12 w 41"/>
                <a:gd name="T77" fmla="*/ 3 h 42"/>
                <a:gd name="T78" fmla="*/ 12 w 41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42">
                  <a:moveTo>
                    <a:pt x="41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4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9"/>
                    <a:pt x="13" y="40"/>
                  </a:cubicBezTo>
                  <a:cubicBezTo>
                    <a:pt x="13" y="41"/>
                    <a:pt x="14" y="41"/>
                    <a:pt x="16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5" y="3"/>
                    <a:pt x="5" y="3"/>
                  </a:cubicBezTo>
                  <a:cubicBezTo>
                    <a:pt x="4" y="2"/>
                    <a:pt x="3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9" y="0"/>
                    <a:pt x="23" y="1"/>
                    <a:pt x="25" y="1"/>
                  </a:cubicBezTo>
                  <a:cubicBezTo>
                    <a:pt x="27" y="2"/>
                    <a:pt x="29" y="3"/>
                    <a:pt x="30" y="5"/>
                  </a:cubicBezTo>
                  <a:cubicBezTo>
                    <a:pt x="32" y="7"/>
                    <a:pt x="32" y="9"/>
                    <a:pt x="32" y="11"/>
                  </a:cubicBezTo>
                  <a:cubicBezTo>
                    <a:pt x="32" y="14"/>
                    <a:pt x="32" y="16"/>
                    <a:pt x="30" y="18"/>
                  </a:cubicBezTo>
                  <a:cubicBezTo>
                    <a:pt x="28" y="20"/>
                    <a:pt x="26" y="21"/>
                    <a:pt x="22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4" y="38"/>
                    <a:pt x="36" y="39"/>
                  </a:cubicBezTo>
                  <a:cubicBezTo>
                    <a:pt x="37" y="40"/>
                    <a:pt x="39" y="41"/>
                    <a:pt x="41" y="41"/>
                  </a:cubicBezTo>
                  <a:lnTo>
                    <a:pt x="41" y="42"/>
                  </a:lnTo>
                  <a:close/>
                  <a:moveTo>
                    <a:pt x="12" y="21"/>
                  </a:moveTo>
                  <a:cubicBezTo>
                    <a:pt x="12" y="21"/>
                    <a:pt x="12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7" y="21"/>
                    <a:pt x="20" y="20"/>
                    <a:pt x="22" y="18"/>
                  </a:cubicBezTo>
                  <a:cubicBezTo>
                    <a:pt x="24" y="16"/>
                    <a:pt x="25" y="14"/>
                    <a:pt x="25" y="11"/>
                  </a:cubicBezTo>
                  <a:cubicBezTo>
                    <a:pt x="25" y="9"/>
                    <a:pt x="25" y="7"/>
                    <a:pt x="23" y="5"/>
                  </a:cubicBezTo>
                  <a:cubicBezTo>
                    <a:pt x="21" y="3"/>
                    <a:pt x="19" y="3"/>
                    <a:pt x="16" y="3"/>
                  </a:cubicBezTo>
                  <a:cubicBezTo>
                    <a:pt x="15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1" name="Freeform 33"/>
            <p:cNvSpPr>
              <a:spLocks/>
            </p:cNvSpPr>
            <p:nvPr/>
          </p:nvSpPr>
          <p:spPr bwMode="auto">
            <a:xfrm>
              <a:off x="4006" y="2286"/>
              <a:ext cx="128" cy="100"/>
            </a:xfrm>
            <a:custGeom>
              <a:avLst/>
              <a:gdLst>
                <a:gd name="T0" fmla="*/ 25 w 54"/>
                <a:gd name="T1" fmla="*/ 42 h 42"/>
                <a:gd name="T2" fmla="*/ 8 w 54"/>
                <a:gd name="T3" fmla="*/ 7 h 42"/>
                <a:gd name="T4" fmla="*/ 8 w 54"/>
                <a:gd name="T5" fmla="*/ 35 h 42"/>
                <a:gd name="T6" fmla="*/ 9 w 54"/>
                <a:gd name="T7" fmla="*/ 40 h 42"/>
                <a:gd name="T8" fmla="*/ 13 w 54"/>
                <a:gd name="T9" fmla="*/ 41 h 42"/>
                <a:gd name="T10" fmla="*/ 14 w 54"/>
                <a:gd name="T11" fmla="*/ 41 h 42"/>
                <a:gd name="T12" fmla="*/ 14 w 54"/>
                <a:gd name="T13" fmla="*/ 42 h 42"/>
                <a:gd name="T14" fmla="*/ 0 w 54"/>
                <a:gd name="T15" fmla="*/ 42 h 42"/>
                <a:gd name="T16" fmla="*/ 0 w 54"/>
                <a:gd name="T17" fmla="*/ 41 h 42"/>
                <a:gd name="T18" fmla="*/ 1 w 54"/>
                <a:gd name="T19" fmla="*/ 41 h 42"/>
                <a:gd name="T20" fmla="*/ 5 w 54"/>
                <a:gd name="T21" fmla="*/ 39 h 42"/>
                <a:gd name="T22" fmla="*/ 6 w 54"/>
                <a:gd name="T23" fmla="*/ 35 h 42"/>
                <a:gd name="T24" fmla="*/ 6 w 54"/>
                <a:gd name="T25" fmla="*/ 8 h 42"/>
                <a:gd name="T26" fmla="*/ 5 w 54"/>
                <a:gd name="T27" fmla="*/ 4 h 42"/>
                <a:gd name="T28" fmla="*/ 4 w 54"/>
                <a:gd name="T29" fmla="*/ 2 h 42"/>
                <a:gd name="T30" fmla="*/ 0 w 54"/>
                <a:gd name="T31" fmla="*/ 1 h 42"/>
                <a:gd name="T32" fmla="*/ 0 w 54"/>
                <a:gd name="T33" fmla="*/ 0 h 42"/>
                <a:gd name="T34" fmla="*/ 12 w 54"/>
                <a:gd name="T35" fmla="*/ 0 h 42"/>
                <a:gd name="T36" fmla="*/ 27 w 54"/>
                <a:gd name="T37" fmla="*/ 33 h 42"/>
                <a:gd name="T38" fmla="*/ 42 w 54"/>
                <a:gd name="T39" fmla="*/ 0 h 42"/>
                <a:gd name="T40" fmla="*/ 54 w 54"/>
                <a:gd name="T41" fmla="*/ 0 h 42"/>
                <a:gd name="T42" fmla="*/ 54 w 54"/>
                <a:gd name="T43" fmla="*/ 1 h 42"/>
                <a:gd name="T44" fmla="*/ 52 w 54"/>
                <a:gd name="T45" fmla="*/ 1 h 42"/>
                <a:gd name="T46" fmla="*/ 48 w 54"/>
                <a:gd name="T47" fmla="*/ 3 h 42"/>
                <a:gd name="T48" fmla="*/ 48 w 54"/>
                <a:gd name="T49" fmla="*/ 8 h 42"/>
                <a:gd name="T50" fmla="*/ 48 w 54"/>
                <a:gd name="T51" fmla="*/ 35 h 42"/>
                <a:gd name="T52" fmla="*/ 48 w 54"/>
                <a:gd name="T53" fmla="*/ 40 h 42"/>
                <a:gd name="T54" fmla="*/ 52 w 54"/>
                <a:gd name="T55" fmla="*/ 41 h 42"/>
                <a:gd name="T56" fmla="*/ 54 w 54"/>
                <a:gd name="T57" fmla="*/ 41 h 42"/>
                <a:gd name="T58" fmla="*/ 54 w 54"/>
                <a:gd name="T59" fmla="*/ 42 h 42"/>
                <a:gd name="T60" fmla="*/ 36 w 54"/>
                <a:gd name="T61" fmla="*/ 42 h 42"/>
                <a:gd name="T62" fmla="*/ 36 w 54"/>
                <a:gd name="T63" fmla="*/ 41 h 42"/>
                <a:gd name="T64" fmla="*/ 37 w 54"/>
                <a:gd name="T65" fmla="*/ 41 h 42"/>
                <a:gd name="T66" fmla="*/ 41 w 54"/>
                <a:gd name="T67" fmla="*/ 39 h 42"/>
                <a:gd name="T68" fmla="*/ 42 w 54"/>
                <a:gd name="T69" fmla="*/ 35 h 42"/>
                <a:gd name="T70" fmla="*/ 42 w 54"/>
                <a:gd name="T71" fmla="*/ 7 h 42"/>
                <a:gd name="T72" fmla="*/ 26 w 54"/>
                <a:gd name="T73" fmla="*/ 42 h 42"/>
                <a:gd name="T74" fmla="*/ 25 w 54"/>
                <a:gd name="T7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" h="42">
                  <a:moveTo>
                    <a:pt x="25" y="42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7"/>
                    <a:pt x="9" y="39"/>
                    <a:pt x="9" y="40"/>
                  </a:cubicBezTo>
                  <a:cubicBezTo>
                    <a:pt x="10" y="41"/>
                    <a:pt x="11" y="41"/>
                    <a:pt x="13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5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2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0" y="1"/>
                    <a:pt x="49" y="2"/>
                    <a:pt x="48" y="3"/>
                  </a:cubicBezTo>
                  <a:cubicBezTo>
                    <a:pt x="48" y="4"/>
                    <a:pt x="48" y="5"/>
                    <a:pt x="48" y="8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7"/>
                    <a:pt x="48" y="39"/>
                    <a:pt x="48" y="40"/>
                  </a:cubicBezTo>
                  <a:cubicBezTo>
                    <a:pt x="49" y="41"/>
                    <a:pt x="50" y="41"/>
                    <a:pt x="52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9" y="41"/>
                    <a:pt x="40" y="40"/>
                    <a:pt x="41" y="39"/>
                  </a:cubicBezTo>
                  <a:cubicBezTo>
                    <a:pt x="41" y="39"/>
                    <a:pt x="42" y="37"/>
                    <a:pt x="42" y="3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26" y="42"/>
                    <a:pt x="26" y="42"/>
                    <a:pt x="26" y="42"/>
                  </a:cubicBezTo>
                  <a:lnTo>
                    <a:pt x="25" y="42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34"/>
            <p:cNvSpPr>
              <a:spLocks noEditPoints="1"/>
            </p:cNvSpPr>
            <p:nvPr/>
          </p:nvSpPr>
          <p:spPr bwMode="auto">
            <a:xfrm>
              <a:off x="4136" y="2284"/>
              <a:ext cx="107" cy="102"/>
            </a:xfrm>
            <a:custGeom>
              <a:avLst/>
              <a:gdLst>
                <a:gd name="T0" fmla="*/ 29 w 45"/>
                <a:gd name="T1" fmla="*/ 29 h 43"/>
                <a:gd name="T2" fmla="*/ 13 w 45"/>
                <a:gd name="T3" fmla="*/ 29 h 43"/>
                <a:gd name="T4" fmla="*/ 10 w 45"/>
                <a:gd name="T5" fmla="*/ 36 h 43"/>
                <a:gd name="T6" fmla="*/ 9 w 45"/>
                <a:gd name="T7" fmla="*/ 39 h 43"/>
                <a:gd name="T8" fmla="*/ 10 w 45"/>
                <a:gd name="T9" fmla="*/ 41 h 43"/>
                <a:gd name="T10" fmla="*/ 13 w 45"/>
                <a:gd name="T11" fmla="*/ 42 h 43"/>
                <a:gd name="T12" fmla="*/ 13 w 45"/>
                <a:gd name="T13" fmla="*/ 43 h 43"/>
                <a:gd name="T14" fmla="*/ 0 w 45"/>
                <a:gd name="T15" fmla="*/ 43 h 43"/>
                <a:gd name="T16" fmla="*/ 0 w 45"/>
                <a:gd name="T17" fmla="*/ 42 h 43"/>
                <a:gd name="T18" fmla="*/ 4 w 45"/>
                <a:gd name="T19" fmla="*/ 41 h 43"/>
                <a:gd name="T20" fmla="*/ 7 w 45"/>
                <a:gd name="T21" fmla="*/ 35 h 43"/>
                <a:gd name="T22" fmla="*/ 22 w 45"/>
                <a:gd name="T23" fmla="*/ 0 h 43"/>
                <a:gd name="T24" fmla="*/ 23 w 45"/>
                <a:gd name="T25" fmla="*/ 0 h 43"/>
                <a:gd name="T26" fmla="*/ 38 w 45"/>
                <a:gd name="T27" fmla="*/ 35 h 43"/>
                <a:gd name="T28" fmla="*/ 41 w 45"/>
                <a:gd name="T29" fmla="*/ 41 h 43"/>
                <a:gd name="T30" fmla="*/ 45 w 45"/>
                <a:gd name="T31" fmla="*/ 42 h 43"/>
                <a:gd name="T32" fmla="*/ 45 w 45"/>
                <a:gd name="T33" fmla="*/ 43 h 43"/>
                <a:gd name="T34" fmla="*/ 28 w 45"/>
                <a:gd name="T35" fmla="*/ 43 h 43"/>
                <a:gd name="T36" fmla="*/ 28 w 45"/>
                <a:gd name="T37" fmla="*/ 42 h 43"/>
                <a:gd name="T38" fmla="*/ 32 w 45"/>
                <a:gd name="T39" fmla="*/ 41 h 43"/>
                <a:gd name="T40" fmla="*/ 32 w 45"/>
                <a:gd name="T41" fmla="*/ 39 h 43"/>
                <a:gd name="T42" fmla="*/ 31 w 45"/>
                <a:gd name="T43" fmla="*/ 35 h 43"/>
                <a:gd name="T44" fmla="*/ 29 w 45"/>
                <a:gd name="T45" fmla="*/ 29 h 43"/>
                <a:gd name="T46" fmla="*/ 28 w 45"/>
                <a:gd name="T47" fmla="*/ 27 h 43"/>
                <a:gd name="T48" fmla="*/ 21 w 45"/>
                <a:gd name="T49" fmla="*/ 10 h 43"/>
                <a:gd name="T50" fmla="*/ 13 w 45"/>
                <a:gd name="T51" fmla="*/ 27 h 43"/>
                <a:gd name="T52" fmla="*/ 28 w 45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3">
                  <a:moveTo>
                    <a:pt x="29" y="29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7"/>
                    <a:pt x="9" y="39"/>
                    <a:pt x="9" y="39"/>
                  </a:cubicBezTo>
                  <a:cubicBezTo>
                    <a:pt x="9" y="40"/>
                    <a:pt x="9" y="41"/>
                    <a:pt x="10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4" y="41"/>
                  </a:cubicBezTo>
                  <a:cubicBezTo>
                    <a:pt x="5" y="40"/>
                    <a:pt x="6" y="38"/>
                    <a:pt x="7" y="3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8"/>
                    <a:pt x="40" y="40"/>
                    <a:pt x="41" y="41"/>
                  </a:cubicBezTo>
                  <a:cubicBezTo>
                    <a:pt x="42" y="41"/>
                    <a:pt x="43" y="42"/>
                    <a:pt x="45" y="42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9" y="29"/>
                  </a:lnTo>
                  <a:close/>
                  <a:moveTo>
                    <a:pt x="28" y="27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8" y="2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35"/>
            <p:cNvSpPr>
              <a:spLocks/>
            </p:cNvSpPr>
            <p:nvPr/>
          </p:nvSpPr>
          <p:spPr bwMode="auto">
            <a:xfrm>
              <a:off x="4243" y="2286"/>
              <a:ext cx="106" cy="103"/>
            </a:xfrm>
            <a:custGeom>
              <a:avLst/>
              <a:gdLst>
                <a:gd name="T0" fmla="*/ 0 w 45"/>
                <a:gd name="T1" fmla="*/ 0 h 43"/>
                <a:gd name="T2" fmla="*/ 11 w 45"/>
                <a:gd name="T3" fmla="*/ 0 h 43"/>
                <a:gd name="T4" fmla="*/ 36 w 45"/>
                <a:gd name="T5" fmla="*/ 32 h 43"/>
                <a:gd name="T6" fmla="*/ 36 w 45"/>
                <a:gd name="T7" fmla="*/ 8 h 43"/>
                <a:gd name="T8" fmla="*/ 36 w 45"/>
                <a:gd name="T9" fmla="*/ 3 h 43"/>
                <a:gd name="T10" fmla="*/ 32 w 45"/>
                <a:gd name="T11" fmla="*/ 1 h 43"/>
                <a:gd name="T12" fmla="*/ 31 w 45"/>
                <a:gd name="T13" fmla="*/ 1 h 43"/>
                <a:gd name="T14" fmla="*/ 31 w 45"/>
                <a:gd name="T15" fmla="*/ 0 h 43"/>
                <a:gd name="T16" fmla="*/ 45 w 45"/>
                <a:gd name="T17" fmla="*/ 0 h 43"/>
                <a:gd name="T18" fmla="*/ 45 w 45"/>
                <a:gd name="T19" fmla="*/ 1 h 43"/>
                <a:gd name="T20" fmla="*/ 44 w 45"/>
                <a:gd name="T21" fmla="*/ 1 h 43"/>
                <a:gd name="T22" fmla="*/ 40 w 45"/>
                <a:gd name="T23" fmla="*/ 3 h 43"/>
                <a:gd name="T24" fmla="*/ 39 w 45"/>
                <a:gd name="T25" fmla="*/ 8 h 43"/>
                <a:gd name="T26" fmla="*/ 39 w 45"/>
                <a:gd name="T27" fmla="*/ 43 h 43"/>
                <a:gd name="T28" fmla="*/ 38 w 45"/>
                <a:gd name="T29" fmla="*/ 43 h 43"/>
                <a:gd name="T30" fmla="*/ 10 w 45"/>
                <a:gd name="T31" fmla="*/ 9 h 43"/>
                <a:gd name="T32" fmla="*/ 10 w 45"/>
                <a:gd name="T33" fmla="*/ 35 h 43"/>
                <a:gd name="T34" fmla="*/ 11 w 45"/>
                <a:gd name="T35" fmla="*/ 40 h 43"/>
                <a:gd name="T36" fmla="*/ 15 w 45"/>
                <a:gd name="T37" fmla="*/ 41 h 43"/>
                <a:gd name="T38" fmla="*/ 16 w 45"/>
                <a:gd name="T39" fmla="*/ 41 h 43"/>
                <a:gd name="T40" fmla="*/ 16 w 45"/>
                <a:gd name="T41" fmla="*/ 42 h 43"/>
                <a:gd name="T42" fmla="*/ 2 w 45"/>
                <a:gd name="T43" fmla="*/ 42 h 43"/>
                <a:gd name="T44" fmla="*/ 2 w 45"/>
                <a:gd name="T45" fmla="*/ 41 h 43"/>
                <a:gd name="T46" fmla="*/ 3 w 45"/>
                <a:gd name="T47" fmla="*/ 41 h 43"/>
                <a:gd name="T48" fmla="*/ 7 w 45"/>
                <a:gd name="T49" fmla="*/ 39 h 43"/>
                <a:gd name="T50" fmla="*/ 8 w 45"/>
                <a:gd name="T51" fmla="*/ 35 h 43"/>
                <a:gd name="T52" fmla="*/ 8 w 45"/>
                <a:gd name="T53" fmla="*/ 6 h 43"/>
                <a:gd name="T54" fmla="*/ 5 w 45"/>
                <a:gd name="T55" fmla="*/ 3 h 43"/>
                <a:gd name="T56" fmla="*/ 2 w 45"/>
                <a:gd name="T57" fmla="*/ 2 h 43"/>
                <a:gd name="T58" fmla="*/ 0 w 45"/>
                <a:gd name="T59" fmla="*/ 1 h 43"/>
                <a:gd name="T60" fmla="*/ 0 w 45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5"/>
                    <a:pt x="36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39" y="4"/>
                    <a:pt x="39" y="5"/>
                    <a:pt x="39" y="8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7"/>
                    <a:pt x="11" y="39"/>
                    <a:pt x="11" y="40"/>
                  </a:cubicBezTo>
                  <a:cubicBezTo>
                    <a:pt x="12" y="41"/>
                    <a:pt x="13" y="41"/>
                    <a:pt x="1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5" y="41"/>
                    <a:pt x="6" y="40"/>
                    <a:pt x="7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5" y="3"/>
                  </a:cubicBezTo>
                  <a:cubicBezTo>
                    <a:pt x="4" y="3"/>
                    <a:pt x="3" y="2"/>
                    <a:pt x="2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36"/>
            <p:cNvSpPr>
              <a:spLocks noEditPoints="1"/>
            </p:cNvSpPr>
            <p:nvPr/>
          </p:nvSpPr>
          <p:spPr bwMode="auto">
            <a:xfrm>
              <a:off x="4394" y="2284"/>
              <a:ext cx="97" cy="105"/>
            </a:xfrm>
            <a:custGeom>
              <a:avLst/>
              <a:gdLst>
                <a:gd name="T0" fmla="*/ 21 w 41"/>
                <a:gd name="T1" fmla="*/ 0 h 44"/>
                <a:gd name="T2" fmla="*/ 35 w 41"/>
                <a:gd name="T3" fmla="*/ 7 h 44"/>
                <a:gd name="T4" fmla="*/ 41 w 41"/>
                <a:gd name="T5" fmla="*/ 22 h 44"/>
                <a:gd name="T6" fmla="*/ 35 w 41"/>
                <a:gd name="T7" fmla="*/ 38 h 44"/>
                <a:gd name="T8" fmla="*/ 20 w 41"/>
                <a:gd name="T9" fmla="*/ 44 h 44"/>
                <a:gd name="T10" fmla="*/ 6 w 41"/>
                <a:gd name="T11" fmla="*/ 38 h 44"/>
                <a:gd name="T12" fmla="*/ 0 w 41"/>
                <a:gd name="T13" fmla="*/ 22 h 44"/>
                <a:gd name="T14" fmla="*/ 7 w 41"/>
                <a:gd name="T15" fmla="*/ 6 h 44"/>
                <a:gd name="T16" fmla="*/ 21 w 41"/>
                <a:gd name="T17" fmla="*/ 0 h 44"/>
                <a:gd name="T18" fmla="*/ 20 w 41"/>
                <a:gd name="T19" fmla="*/ 3 h 44"/>
                <a:gd name="T20" fmla="*/ 11 w 41"/>
                <a:gd name="T21" fmla="*/ 7 h 44"/>
                <a:gd name="T22" fmla="*/ 7 w 41"/>
                <a:gd name="T23" fmla="*/ 22 h 44"/>
                <a:gd name="T24" fmla="*/ 11 w 41"/>
                <a:gd name="T25" fmla="*/ 38 h 44"/>
                <a:gd name="T26" fmla="*/ 20 w 41"/>
                <a:gd name="T27" fmla="*/ 42 h 44"/>
                <a:gd name="T28" fmla="*/ 30 w 41"/>
                <a:gd name="T29" fmla="*/ 37 h 44"/>
                <a:gd name="T30" fmla="*/ 34 w 41"/>
                <a:gd name="T31" fmla="*/ 23 h 44"/>
                <a:gd name="T32" fmla="*/ 30 w 41"/>
                <a:gd name="T33" fmla="*/ 7 h 44"/>
                <a:gd name="T34" fmla="*/ 20 w 41"/>
                <a:gd name="T35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44">
                  <a:moveTo>
                    <a:pt x="21" y="0"/>
                  </a:moveTo>
                  <a:cubicBezTo>
                    <a:pt x="26" y="0"/>
                    <a:pt x="31" y="2"/>
                    <a:pt x="35" y="7"/>
                  </a:cubicBezTo>
                  <a:cubicBezTo>
                    <a:pt x="39" y="11"/>
                    <a:pt x="41" y="16"/>
                    <a:pt x="41" y="22"/>
                  </a:cubicBezTo>
                  <a:cubicBezTo>
                    <a:pt x="41" y="28"/>
                    <a:pt x="39" y="34"/>
                    <a:pt x="35" y="38"/>
                  </a:cubicBezTo>
                  <a:cubicBezTo>
                    <a:pt x="31" y="42"/>
                    <a:pt x="26" y="44"/>
                    <a:pt x="20" y="44"/>
                  </a:cubicBezTo>
                  <a:cubicBezTo>
                    <a:pt x="15" y="44"/>
                    <a:pt x="10" y="42"/>
                    <a:pt x="6" y="38"/>
                  </a:cubicBezTo>
                  <a:cubicBezTo>
                    <a:pt x="2" y="34"/>
                    <a:pt x="0" y="29"/>
                    <a:pt x="0" y="22"/>
                  </a:cubicBezTo>
                  <a:cubicBezTo>
                    <a:pt x="0" y="15"/>
                    <a:pt x="2" y="10"/>
                    <a:pt x="7" y="6"/>
                  </a:cubicBezTo>
                  <a:cubicBezTo>
                    <a:pt x="11" y="2"/>
                    <a:pt x="15" y="0"/>
                    <a:pt x="21" y="0"/>
                  </a:cubicBezTo>
                  <a:close/>
                  <a:moveTo>
                    <a:pt x="20" y="3"/>
                  </a:moveTo>
                  <a:cubicBezTo>
                    <a:pt x="16" y="3"/>
                    <a:pt x="13" y="4"/>
                    <a:pt x="11" y="7"/>
                  </a:cubicBezTo>
                  <a:cubicBezTo>
                    <a:pt x="8" y="10"/>
                    <a:pt x="7" y="15"/>
                    <a:pt x="7" y="22"/>
                  </a:cubicBezTo>
                  <a:cubicBezTo>
                    <a:pt x="7" y="29"/>
                    <a:pt x="8" y="34"/>
                    <a:pt x="11" y="38"/>
                  </a:cubicBezTo>
                  <a:cubicBezTo>
                    <a:pt x="14" y="40"/>
                    <a:pt x="17" y="42"/>
                    <a:pt x="20" y="42"/>
                  </a:cubicBezTo>
                  <a:cubicBezTo>
                    <a:pt x="24" y="42"/>
                    <a:pt x="27" y="40"/>
                    <a:pt x="30" y="37"/>
                  </a:cubicBezTo>
                  <a:cubicBezTo>
                    <a:pt x="32" y="34"/>
                    <a:pt x="34" y="29"/>
                    <a:pt x="34" y="23"/>
                  </a:cubicBezTo>
                  <a:cubicBezTo>
                    <a:pt x="34" y="16"/>
                    <a:pt x="32" y="10"/>
                    <a:pt x="30" y="7"/>
                  </a:cubicBezTo>
                  <a:cubicBezTo>
                    <a:pt x="27" y="4"/>
                    <a:pt x="24" y="3"/>
                    <a:pt x="20" y="3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37"/>
            <p:cNvSpPr>
              <a:spLocks noEditPoints="1"/>
            </p:cNvSpPr>
            <p:nvPr/>
          </p:nvSpPr>
          <p:spPr bwMode="auto">
            <a:xfrm>
              <a:off x="4498" y="2286"/>
              <a:ext cx="100" cy="100"/>
            </a:xfrm>
            <a:custGeom>
              <a:avLst/>
              <a:gdLst>
                <a:gd name="T0" fmla="*/ 42 w 42"/>
                <a:gd name="T1" fmla="*/ 42 h 42"/>
                <a:gd name="T2" fmla="*/ 31 w 42"/>
                <a:gd name="T3" fmla="*/ 42 h 42"/>
                <a:gd name="T4" fmla="*/ 17 w 42"/>
                <a:gd name="T5" fmla="*/ 23 h 42"/>
                <a:gd name="T6" fmla="*/ 14 w 42"/>
                <a:gd name="T7" fmla="*/ 23 h 42"/>
                <a:gd name="T8" fmla="*/ 13 w 42"/>
                <a:gd name="T9" fmla="*/ 23 h 42"/>
                <a:gd name="T10" fmla="*/ 12 w 42"/>
                <a:gd name="T11" fmla="*/ 23 h 42"/>
                <a:gd name="T12" fmla="*/ 12 w 42"/>
                <a:gd name="T13" fmla="*/ 35 h 42"/>
                <a:gd name="T14" fmla="*/ 13 w 42"/>
                <a:gd name="T15" fmla="*/ 40 h 42"/>
                <a:gd name="T16" fmla="*/ 17 w 42"/>
                <a:gd name="T17" fmla="*/ 41 h 42"/>
                <a:gd name="T18" fmla="*/ 18 w 42"/>
                <a:gd name="T19" fmla="*/ 41 h 42"/>
                <a:gd name="T20" fmla="*/ 18 w 42"/>
                <a:gd name="T21" fmla="*/ 42 h 42"/>
                <a:gd name="T22" fmla="*/ 0 w 42"/>
                <a:gd name="T23" fmla="*/ 42 h 42"/>
                <a:gd name="T24" fmla="*/ 0 w 42"/>
                <a:gd name="T25" fmla="*/ 41 h 42"/>
                <a:gd name="T26" fmla="*/ 2 w 42"/>
                <a:gd name="T27" fmla="*/ 41 h 42"/>
                <a:gd name="T28" fmla="*/ 6 w 42"/>
                <a:gd name="T29" fmla="*/ 39 h 42"/>
                <a:gd name="T30" fmla="*/ 6 w 42"/>
                <a:gd name="T31" fmla="*/ 35 h 42"/>
                <a:gd name="T32" fmla="*/ 6 w 42"/>
                <a:gd name="T33" fmla="*/ 8 h 42"/>
                <a:gd name="T34" fmla="*/ 5 w 42"/>
                <a:gd name="T35" fmla="*/ 3 h 42"/>
                <a:gd name="T36" fmla="*/ 2 w 42"/>
                <a:gd name="T37" fmla="*/ 1 h 42"/>
                <a:gd name="T38" fmla="*/ 0 w 42"/>
                <a:gd name="T39" fmla="*/ 1 h 42"/>
                <a:gd name="T40" fmla="*/ 0 w 42"/>
                <a:gd name="T41" fmla="*/ 0 h 42"/>
                <a:gd name="T42" fmla="*/ 16 w 42"/>
                <a:gd name="T43" fmla="*/ 0 h 42"/>
                <a:gd name="T44" fmla="*/ 25 w 42"/>
                <a:gd name="T45" fmla="*/ 1 h 42"/>
                <a:gd name="T46" fmla="*/ 31 w 42"/>
                <a:gd name="T47" fmla="*/ 5 h 42"/>
                <a:gd name="T48" fmla="*/ 33 w 42"/>
                <a:gd name="T49" fmla="*/ 11 h 42"/>
                <a:gd name="T50" fmla="*/ 30 w 42"/>
                <a:gd name="T51" fmla="*/ 18 h 42"/>
                <a:gd name="T52" fmla="*/ 23 w 42"/>
                <a:gd name="T53" fmla="*/ 22 h 42"/>
                <a:gd name="T54" fmla="*/ 31 w 42"/>
                <a:gd name="T55" fmla="*/ 34 h 42"/>
                <a:gd name="T56" fmla="*/ 36 w 42"/>
                <a:gd name="T57" fmla="*/ 39 h 42"/>
                <a:gd name="T58" fmla="*/ 42 w 42"/>
                <a:gd name="T59" fmla="*/ 41 h 42"/>
                <a:gd name="T60" fmla="*/ 42 w 42"/>
                <a:gd name="T61" fmla="*/ 42 h 42"/>
                <a:gd name="T62" fmla="*/ 12 w 42"/>
                <a:gd name="T63" fmla="*/ 21 h 42"/>
                <a:gd name="T64" fmla="*/ 13 w 42"/>
                <a:gd name="T65" fmla="*/ 21 h 42"/>
                <a:gd name="T66" fmla="*/ 14 w 42"/>
                <a:gd name="T67" fmla="*/ 21 h 42"/>
                <a:gd name="T68" fmla="*/ 23 w 42"/>
                <a:gd name="T69" fmla="*/ 18 h 42"/>
                <a:gd name="T70" fmla="*/ 26 w 42"/>
                <a:gd name="T71" fmla="*/ 11 h 42"/>
                <a:gd name="T72" fmla="*/ 24 w 42"/>
                <a:gd name="T73" fmla="*/ 5 h 42"/>
                <a:gd name="T74" fmla="*/ 17 w 42"/>
                <a:gd name="T75" fmla="*/ 3 h 42"/>
                <a:gd name="T76" fmla="*/ 12 w 42"/>
                <a:gd name="T77" fmla="*/ 3 h 42"/>
                <a:gd name="T78" fmla="*/ 12 w 42"/>
                <a:gd name="T7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" h="42">
                  <a:moveTo>
                    <a:pt x="42" y="42"/>
                  </a:moveTo>
                  <a:cubicBezTo>
                    <a:pt x="31" y="42"/>
                    <a:pt x="31" y="42"/>
                    <a:pt x="31" y="4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5" y="23"/>
                    <a:pt x="14" y="23"/>
                  </a:cubicBezTo>
                  <a:cubicBezTo>
                    <a:pt x="14" y="23"/>
                    <a:pt x="13" y="23"/>
                    <a:pt x="13" y="23"/>
                  </a:cubicBezTo>
                  <a:cubicBezTo>
                    <a:pt x="13" y="23"/>
                    <a:pt x="13" y="23"/>
                    <a:pt x="12" y="23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3" y="39"/>
                    <a:pt x="13" y="40"/>
                  </a:cubicBezTo>
                  <a:cubicBezTo>
                    <a:pt x="14" y="41"/>
                    <a:pt x="15" y="41"/>
                    <a:pt x="17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3" y="1"/>
                    <a:pt x="25" y="1"/>
                  </a:cubicBezTo>
                  <a:cubicBezTo>
                    <a:pt x="27" y="2"/>
                    <a:pt x="29" y="3"/>
                    <a:pt x="31" y="5"/>
                  </a:cubicBezTo>
                  <a:cubicBezTo>
                    <a:pt x="32" y="7"/>
                    <a:pt x="33" y="9"/>
                    <a:pt x="33" y="11"/>
                  </a:cubicBezTo>
                  <a:cubicBezTo>
                    <a:pt x="33" y="14"/>
                    <a:pt x="32" y="16"/>
                    <a:pt x="30" y="18"/>
                  </a:cubicBezTo>
                  <a:cubicBezTo>
                    <a:pt x="29" y="20"/>
                    <a:pt x="26" y="21"/>
                    <a:pt x="23" y="2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3" y="36"/>
                    <a:pt x="35" y="38"/>
                    <a:pt x="36" y="39"/>
                  </a:cubicBezTo>
                  <a:cubicBezTo>
                    <a:pt x="38" y="40"/>
                    <a:pt x="40" y="41"/>
                    <a:pt x="42" y="41"/>
                  </a:cubicBezTo>
                  <a:lnTo>
                    <a:pt x="42" y="42"/>
                  </a:lnTo>
                  <a:close/>
                  <a:moveTo>
                    <a:pt x="12" y="21"/>
                  </a:move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8" y="21"/>
                    <a:pt x="21" y="20"/>
                    <a:pt x="23" y="18"/>
                  </a:cubicBezTo>
                  <a:cubicBezTo>
                    <a:pt x="25" y="16"/>
                    <a:pt x="26" y="14"/>
                    <a:pt x="26" y="11"/>
                  </a:cubicBezTo>
                  <a:cubicBezTo>
                    <a:pt x="26" y="9"/>
                    <a:pt x="25" y="7"/>
                    <a:pt x="24" y="5"/>
                  </a:cubicBezTo>
                  <a:cubicBezTo>
                    <a:pt x="22" y="3"/>
                    <a:pt x="20" y="3"/>
                    <a:pt x="17" y="3"/>
                  </a:cubicBezTo>
                  <a:cubicBezTo>
                    <a:pt x="16" y="3"/>
                    <a:pt x="14" y="3"/>
                    <a:pt x="12" y="3"/>
                  </a:cubicBezTo>
                  <a:lnTo>
                    <a:pt x="12" y="2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38"/>
            <p:cNvSpPr>
              <a:spLocks/>
            </p:cNvSpPr>
            <p:nvPr/>
          </p:nvSpPr>
          <p:spPr bwMode="auto">
            <a:xfrm>
              <a:off x="4600" y="2286"/>
              <a:ext cx="43" cy="100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1 w 18"/>
                <a:gd name="T9" fmla="*/ 41 h 42"/>
                <a:gd name="T10" fmla="*/ 5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5 w 18"/>
                <a:gd name="T17" fmla="*/ 4 h 42"/>
                <a:gd name="T18" fmla="*/ 4 w 18"/>
                <a:gd name="T19" fmla="*/ 2 h 42"/>
                <a:gd name="T20" fmla="*/ 1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6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2 w 18"/>
                <a:gd name="T39" fmla="*/ 39 h 42"/>
                <a:gd name="T40" fmla="*/ 13 w 18"/>
                <a:gd name="T41" fmla="*/ 40 h 42"/>
                <a:gd name="T42" fmla="*/ 16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3" y="41"/>
                    <a:pt x="4" y="40"/>
                    <a:pt x="5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3" y="2"/>
                    <a:pt x="13" y="3"/>
                  </a:cubicBezTo>
                  <a:cubicBezTo>
                    <a:pt x="12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2" y="39"/>
                  </a:cubicBezTo>
                  <a:cubicBezTo>
                    <a:pt x="12" y="39"/>
                    <a:pt x="13" y="40"/>
                    <a:pt x="13" y="40"/>
                  </a:cubicBezTo>
                  <a:cubicBezTo>
                    <a:pt x="14" y="41"/>
                    <a:pt x="15" y="41"/>
                    <a:pt x="16" y="41"/>
                  </a:cubicBezTo>
                  <a:lnTo>
                    <a:pt x="18" y="4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>
              <a:off x="4652" y="2284"/>
              <a:ext cx="100" cy="105"/>
            </a:xfrm>
            <a:custGeom>
              <a:avLst/>
              <a:gdLst>
                <a:gd name="T0" fmla="*/ 36 w 42"/>
                <a:gd name="T1" fmla="*/ 0 h 44"/>
                <a:gd name="T2" fmla="*/ 37 w 42"/>
                <a:gd name="T3" fmla="*/ 14 h 44"/>
                <a:gd name="T4" fmla="*/ 36 w 42"/>
                <a:gd name="T5" fmla="*/ 14 h 44"/>
                <a:gd name="T6" fmla="*/ 32 w 42"/>
                <a:gd name="T7" fmla="*/ 6 h 44"/>
                <a:gd name="T8" fmla="*/ 22 w 42"/>
                <a:gd name="T9" fmla="*/ 3 h 44"/>
                <a:gd name="T10" fmla="*/ 10 w 42"/>
                <a:gd name="T11" fmla="*/ 9 h 44"/>
                <a:gd name="T12" fmla="*/ 7 w 42"/>
                <a:gd name="T13" fmla="*/ 22 h 44"/>
                <a:gd name="T14" fmla="*/ 9 w 42"/>
                <a:gd name="T15" fmla="*/ 32 h 44"/>
                <a:gd name="T16" fmla="*/ 15 w 42"/>
                <a:gd name="T17" fmla="*/ 40 h 44"/>
                <a:gd name="T18" fmla="*/ 23 w 42"/>
                <a:gd name="T19" fmla="*/ 42 h 44"/>
                <a:gd name="T20" fmla="*/ 27 w 42"/>
                <a:gd name="T21" fmla="*/ 41 h 44"/>
                <a:gd name="T22" fmla="*/ 31 w 42"/>
                <a:gd name="T23" fmla="*/ 40 h 44"/>
                <a:gd name="T24" fmla="*/ 31 w 42"/>
                <a:gd name="T25" fmla="*/ 28 h 44"/>
                <a:gd name="T26" fmla="*/ 31 w 42"/>
                <a:gd name="T27" fmla="*/ 23 h 44"/>
                <a:gd name="T28" fmla="*/ 29 w 42"/>
                <a:gd name="T29" fmla="*/ 22 h 44"/>
                <a:gd name="T30" fmla="*/ 26 w 42"/>
                <a:gd name="T31" fmla="*/ 21 h 44"/>
                <a:gd name="T32" fmla="*/ 26 w 42"/>
                <a:gd name="T33" fmla="*/ 20 h 44"/>
                <a:gd name="T34" fmla="*/ 42 w 42"/>
                <a:gd name="T35" fmla="*/ 20 h 44"/>
                <a:gd name="T36" fmla="*/ 42 w 42"/>
                <a:gd name="T37" fmla="*/ 21 h 44"/>
                <a:gd name="T38" fmla="*/ 41 w 42"/>
                <a:gd name="T39" fmla="*/ 21 h 44"/>
                <a:gd name="T40" fmla="*/ 38 w 42"/>
                <a:gd name="T41" fmla="*/ 23 h 44"/>
                <a:gd name="T42" fmla="*/ 37 w 42"/>
                <a:gd name="T43" fmla="*/ 28 h 44"/>
                <a:gd name="T44" fmla="*/ 37 w 42"/>
                <a:gd name="T45" fmla="*/ 40 h 44"/>
                <a:gd name="T46" fmla="*/ 30 w 42"/>
                <a:gd name="T47" fmla="*/ 43 h 44"/>
                <a:gd name="T48" fmla="*/ 23 w 42"/>
                <a:gd name="T49" fmla="*/ 44 h 44"/>
                <a:gd name="T50" fmla="*/ 4 w 42"/>
                <a:gd name="T51" fmla="*/ 36 h 44"/>
                <a:gd name="T52" fmla="*/ 0 w 42"/>
                <a:gd name="T53" fmla="*/ 23 h 44"/>
                <a:gd name="T54" fmla="*/ 2 w 42"/>
                <a:gd name="T55" fmla="*/ 12 h 44"/>
                <a:gd name="T56" fmla="*/ 11 w 42"/>
                <a:gd name="T57" fmla="*/ 3 h 44"/>
                <a:gd name="T58" fmla="*/ 22 w 42"/>
                <a:gd name="T59" fmla="*/ 0 h 44"/>
                <a:gd name="T60" fmla="*/ 26 w 42"/>
                <a:gd name="T61" fmla="*/ 1 h 44"/>
                <a:gd name="T62" fmla="*/ 31 w 42"/>
                <a:gd name="T63" fmla="*/ 2 h 44"/>
                <a:gd name="T64" fmla="*/ 33 w 42"/>
                <a:gd name="T65" fmla="*/ 3 h 44"/>
                <a:gd name="T66" fmla="*/ 34 w 42"/>
                <a:gd name="T67" fmla="*/ 2 h 44"/>
                <a:gd name="T68" fmla="*/ 35 w 42"/>
                <a:gd name="T69" fmla="*/ 0 h 44"/>
                <a:gd name="T70" fmla="*/ 36 w 42"/>
                <a:gd name="T7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4">
                  <a:moveTo>
                    <a:pt x="36" y="0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0"/>
                    <a:pt x="34" y="8"/>
                    <a:pt x="32" y="6"/>
                  </a:cubicBezTo>
                  <a:cubicBezTo>
                    <a:pt x="29" y="4"/>
                    <a:pt x="26" y="3"/>
                    <a:pt x="22" y="3"/>
                  </a:cubicBezTo>
                  <a:cubicBezTo>
                    <a:pt x="17" y="3"/>
                    <a:pt x="13" y="5"/>
                    <a:pt x="10" y="9"/>
                  </a:cubicBezTo>
                  <a:cubicBezTo>
                    <a:pt x="8" y="12"/>
                    <a:pt x="7" y="17"/>
                    <a:pt x="7" y="22"/>
                  </a:cubicBezTo>
                  <a:cubicBezTo>
                    <a:pt x="7" y="26"/>
                    <a:pt x="7" y="29"/>
                    <a:pt x="9" y="32"/>
                  </a:cubicBezTo>
                  <a:cubicBezTo>
                    <a:pt x="10" y="36"/>
                    <a:pt x="12" y="38"/>
                    <a:pt x="15" y="40"/>
                  </a:cubicBezTo>
                  <a:cubicBezTo>
                    <a:pt x="17" y="41"/>
                    <a:pt x="20" y="42"/>
                    <a:pt x="23" y="42"/>
                  </a:cubicBezTo>
                  <a:cubicBezTo>
                    <a:pt x="24" y="42"/>
                    <a:pt x="26" y="42"/>
                    <a:pt x="27" y="41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5"/>
                    <a:pt x="31" y="24"/>
                    <a:pt x="31" y="23"/>
                  </a:cubicBezTo>
                  <a:cubicBezTo>
                    <a:pt x="30" y="23"/>
                    <a:pt x="30" y="22"/>
                    <a:pt x="29" y="22"/>
                  </a:cubicBezTo>
                  <a:cubicBezTo>
                    <a:pt x="29" y="22"/>
                    <a:pt x="27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0" y="21"/>
                    <a:pt x="39" y="22"/>
                    <a:pt x="38" y="23"/>
                  </a:cubicBezTo>
                  <a:cubicBezTo>
                    <a:pt x="37" y="24"/>
                    <a:pt x="37" y="25"/>
                    <a:pt x="37" y="2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5" y="42"/>
                    <a:pt x="33" y="43"/>
                    <a:pt x="30" y="43"/>
                  </a:cubicBezTo>
                  <a:cubicBezTo>
                    <a:pt x="28" y="44"/>
                    <a:pt x="25" y="44"/>
                    <a:pt x="23" y="44"/>
                  </a:cubicBezTo>
                  <a:cubicBezTo>
                    <a:pt x="15" y="44"/>
                    <a:pt x="8" y="41"/>
                    <a:pt x="4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4" y="8"/>
                    <a:pt x="7" y="5"/>
                    <a:pt x="11" y="3"/>
                  </a:cubicBezTo>
                  <a:cubicBezTo>
                    <a:pt x="14" y="1"/>
                    <a:pt x="17" y="0"/>
                    <a:pt x="22" y="0"/>
                  </a:cubicBezTo>
                  <a:cubicBezTo>
                    <a:pt x="23" y="0"/>
                    <a:pt x="25" y="1"/>
                    <a:pt x="26" y="1"/>
                  </a:cubicBezTo>
                  <a:cubicBezTo>
                    <a:pt x="27" y="1"/>
                    <a:pt x="29" y="2"/>
                    <a:pt x="31" y="2"/>
                  </a:cubicBezTo>
                  <a:cubicBezTo>
                    <a:pt x="32" y="3"/>
                    <a:pt x="33" y="3"/>
                    <a:pt x="33" y="3"/>
                  </a:cubicBezTo>
                  <a:cubicBezTo>
                    <a:pt x="34" y="3"/>
                    <a:pt x="34" y="3"/>
                    <a:pt x="34" y="2"/>
                  </a:cubicBezTo>
                  <a:cubicBezTo>
                    <a:pt x="35" y="2"/>
                    <a:pt x="35" y="1"/>
                    <a:pt x="35" y="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>
              <a:off x="4757" y="2286"/>
              <a:ext cx="42" cy="100"/>
            </a:xfrm>
            <a:custGeom>
              <a:avLst/>
              <a:gdLst>
                <a:gd name="T0" fmla="*/ 18 w 18"/>
                <a:gd name="T1" fmla="*/ 41 h 42"/>
                <a:gd name="T2" fmla="*/ 18 w 18"/>
                <a:gd name="T3" fmla="*/ 42 h 42"/>
                <a:gd name="T4" fmla="*/ 0 w 18"/>
                <a:gd name="T5" fmla="*/ 42 h 42"/>
                <a:gd name="T6" fmla="*/ 0 w 18"/>
                <a:gd name="T7" fmla="*/ 41 h 42"/>
                <a:gd name="T8" fmla="*/ 2 w 18"/>
                <a:gd name="T9" fmla="*/ 41 h 42"/>
                <a:gd name="T10" fmla="*/ 6 w 18"/>
                <a:gd name="T11" fmla="*/ 39 h 42"/>
                <a:gd name="T12" fmla="*/ 6 w 18"/>
                <a:gd name="T13" fmla="*/ 35 h 42"/>
                <a:gd name="T14" fmla="*/ 6 w 18"/>
                <a:gd name="T15" fmla="*/ 8 h 42"/>
                <a:gd name="T16" fmla="*/ 6 w 18"/>
                <a:gd name="T17" fmla="*/ 4 h 42"/>
                <a:gd name="T18" fmla="*/ 5 w 18"/>
                <a:gd name="T19" fmla="*/ 2 h 42"/>
                <a:gd name="T20" fmla="*/ 2 w 18"/>
                <a:gd name="T21" fmla="*/ 1 h 42"/>
                <a:gd name="T22" fmla="*/ 0 w 18"/>
                <a:gd name="T23" fmla="*/ 1 h 42"/>
                <a:gd name="T24" fmla="*/ 0 w 18"/>
                <a:gd name="T25" fmla="*/ 0 h 42"/>
                <a:gd name="T26" fmla="*/ 18 w 18"/>
                <a:gd name="T27" fmla="*/ 0 h 42"/>
                <a:gd name="T28" fmla="*/ 18 w 18"/>
                <a:gd name="T29" fmla="*/ 1 h 42"/>
                <a:gd name="T30" fmla="*/ 17 w 18"/>
                <a:gd name="T31" fmla="*/ 1 h 42"/>
                <a:gd name="T32" fmla="*/ 13 w 18"/>
                <a:gd name="T33" fmla="*/ 3 h 42"/>
                <a:gd name="T34" fmla="*/ 12 w 18"/>
                <a:gd name="T35" fmla="*/ 8 h 42"/>
                <a:gd name="T36" fmla="*/ 12 w 18"/>
                <a:gd name="T37" fmla="*/ 35 h 42"/>
                <a:gd name="T38" fmla="*/ 13 w 18"/>
                <a:gd name="T39" fmla="*/ 39 h 42"/>
                <a:gd name="T40" fmla="*/ 14 w 18"/>
                <a:gd name="T41" fmla="*/ 40 h 42"/>
                <a:gd name="T42" fmla="*/ 17 w 18"/>
                <a:gd name="T43" fmla="*/ 41 h 42"/>
                <a:gd name="T44" fmla="*/ 18 w 18"/>
                <a:gd name="T45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42">
                  <a:moveTo>
                    <a:pt x="18" y="41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6"/>
                    <a:pt x="6" y="4"/>
                    <a:pt x="6" y="4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4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5" y="1"/>
                    <a:pt x="14" y="2"/>
                    <a:pt x="13" y="3"/>
                  </a:cubicBezTo>
                  <a:cubicBezTo>
                    <a:pt x="13" y="4"/>
                    <a:pt x="12" y="5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7"/>
                    <a:pt x="12" y="38"/>
                    <a:pt x="13" y="39"/>
                  </a:cubicBezTo>
                  <a:cubicBezTo>
                    <a:pt x="13" y="39"/>
                    <a:pt x="13" y="40"/>
                    <a:pt x="14" y="40"/>
                  </a:cubicBezTo>
                  <a:cubicBezTo>
                    <a:pt x="15" y="41"/>
                    <a:pt x="16" y="41"/>
                    <a:pt x="17" y="41"/>
                  </a:cubicBezTo>
                  <a:lnTo>
                    <a:pt x="18" y="4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4802" y="2286"/>
              <a:ext cx="109" cy="103"/>
            </a:xfrm>
            <a:custGeom>
              <a:avLst/>
              <a:gdLst>
                <a:gd name="T0" fmla="*/ 0 w 46"/>
                <a:gd name="T1" fmla="*/ 0 h 43"/>
                <a:gd name="T2" fmla="*/ 11 w 46"/>
                <a:gd name="T3" fmla="*/ 0 h 43"/>
                <a:gd name="T4" fmla="*/ 37 w 46"/>
                <a:gd name="T5" fmla="*/ 32 h 43"/>
                <a:gd name="T6" fmla="*/ 37 w 46"/>
                <a:gd name="T7" fmla="*/ 8 h 43"/>
                <a:gd name="T8" fmla="*/ 36 w 46"/>
                <a:gd name="T9" fmla="*/ 3 h 43"/>
                <a:gd name="T10" fmla="*/ 32 w 46"/>
                <a:gd name="T11" fmla="*/ 1 h 43"/>
                <a:gd name="T12" fmla="*/ 31 w 46"/>
                <a:gd name="T13" fmla="*/ 1 h 43"/>
                <a:gd name="T14" fmla="*/ 31 w 46"/>
                <a:gd name="T15" fmla="*/ 0 h 43"/>
                <a:gd name="T16" fmla="*/ 46 w 46"/>
                <a:gd name="T17" fmla="*/ 0 h 43"/>
                <a:gd name="T18" fmla="*/ 46 w 46"/>
                <a:gd name="T19" fmla="*/ 1 h 43"/>
                <a:gd name="T20" fmla="*/ 44 w 46"/>
                <a:gd name="T21" fmla="*/ 1 h 43"/>
                <a:gd name="T22" fmla="*/ 40 w 46"/>
                <a:gd name="T23" fmla="*/ 3 h 43"/>
                <a:gd name="T24" fmla="*/ 40 w 46"/>
                <a:gd name="T25" fmla="*/ 8 h 43"/>
                <a:gd name="T26" fmla="*/ 40 w 46"/>
                <a:gd name="T27" fmla="*/ 43 h 43"/>
                <a:gd name="T28" fmla="*/ 39 w 46"/>
                <a:gd name="T29" fmla="*/ 43 h 43"/>
                <a:gd name="T30" fmla="*/ 11 w 46"/>
                <a:gd name="T31" fmla="*/ 9 h 43"/>
                <a:gd name="T32" fmla="*/ 11 w 46"/>
                <a:gd name="T33" fmla="*/ 35 h 43"/>
                <a:gd name="T34" fmla="*/ 12 w 46"/>
                <a:gd name="T35" fmla="*/ 40 h 43"/>
                <a:gd name="T36" fmla="*/ 15 w 46"/>
                <a:gd name="T37" fmla="*/ 41 h 43"/>
                <a:gd name="T38" fmla="*/ 17 w 46"/>
                <a:gd name="T39" fmla="*/ 41 h 43"/>
                <a:gd name="T40" fmla="*/ 17 w 46"/>
                <a:gd name="T41" fmla="*/ 42 h 43"/>
                <a:gd name="T42" fmla="*/ 2 w 46"/>
                <a:gd name="T43" fmla="*/ 42 h 43"/>
                <a:gd name="T44" fmla="*/ 2 w 46"/>
                <a:gd name="T45" fmla="*/ 41 h 43"/>
                <a:gd name="T46" fmla="*/ 4 w 46"/>
                <a:gd name="T47" fmla="*/ 41 h 43"/>
                <a:gd name="T48" fmla="*/ 8 w 46"/>
                <a:gd name="T49" fmla="*/ 39 h 43"/>
                <a:gd name="T50" fmla="*/ 8 w 46"/>
                <a:gd name="T51" fmla="*/ 35 h 43"/>
                <a:gd name="T52" fmla="*/ 8 w 46"/>
                <a:gd name="T53" fmla="*/ 6 h 43"/>
                <a:gd name="T54" fmla="*/ 6 w 46"/>
                <a:gd name="T55" fmla="*/ 3 h 43"/>
                <a:gd name="T56" fmla="*/ 3 w 46"/>
                <a:gd name="T57" fmla="*/ 2 h 43"/>
                <a:gd name="T58" fmla="*/ 0 w 46"/>
                <a:gd name="T59" fmla="*/ 1 h 43"/>
                <a:gd name="T60" fmla="*/ 0 w 46"/>
                <a:gd name="T6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" h="43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5"/>
                    <a:pt x="37" y="3"/>
                    <a:pt x="36" y="3"/>
                  </a:cubicBezTo>
                  <a:cubicBezTo>
                    <a:pt x="35" y="2"/>
                    <a:pt x="34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1" y="2"/>
                    <a:pt x="40" y="3"/>
                  </a:cubicBezTo>
                  <a:cubicBezTo>
                    <a:pt x="40" y="4"/>
                    <a:pt x="40" y="5"/>
                    <a:pt x="40" y="8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7"/>
                    <a:pt x="11" y="39"/>
                    <a:pt x="12" y="40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6" y="41"/>
                    <a:pt x="7" y="40"/>
                    <a:pt x="8" y="39"/>
                  </a:cubicBezTo>
                  <a:cubicBezTo>
                    <a:pt x="8" y="39"/>
                    <a:pt x="8" y="37"/>
                    <a:pt x="8" y="3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4"/>
                    <a:pt x="6" y="3"/>
                    <a:pt x="6" y="3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42"/>
            <p:cNvSpPr>
              <a:spLocks noEditPoints="1"/>
            </p:cNvSpPr>
            <p:nvPr/>
          </p:nvSpPr>
          <p:spPr bwMode="auto">
            <a:xfrm>
              <a:off x="4913" y="2284"/>
              <a:ext cx="104" cy="102"/>
            </a:xfrm>
            <a:custGeom>
              <a:avLst/>
              <a:gdLst>
                <a:gd name="T0" fmla="*/ 28 w 44"/>
                <a:gd name="T1" fmla="*/ 29 h 43"/>
                <a:gd name="T2" fmla="*/ 12 w 44"/>
                <a:gd name="T3" fmla="*/ 29 h 43"/>
                <a:gd name="T4" fmla="*/ 9 w 44"/>
                <a:gd name="T5" fmla="*/ 36 h 43"/>
                <a:gd name="T6" fmla="*/ 8 w 44"/>
                <a:gd name="T7" fmla="*/ 39 h 43"/>
                <a:gd name="T8" fmla="*/ 9 w 44"/>
                <a:gd name="T9" fmla="*/ 41 h 43"/>
                <a:gd name="T10" fmla="*/ 13 w 44"/>
                <a:gd name="T11" fmla="*/ 42 h 43"/>
                <a:gd name="T12" fmla="*/ 13 w 44"/>
                <a:gd name="T13" fmla="*/ 43 h 43"/>
                <a:gd name="T14" fmla="*/ 0 w 44"/>
                <a:gd name="T15" fmla="*/ 43 h 43"/>
                <a:gd name="T16" fmla="*/ 0 w 44"/>
                <a:gd name="T17" fmla="*/ 42 h 43"/>
                <a:gd name="T18" fmla="*/ 3 w 44"/>
                <a:gd name="T19" fmla="*/ 41 h 43"/>
                <a:gd name="T20" fmla="*/ 7 w 44"/>
                <a:gd name="T21" fmla="*/ 35 h 43"/>
                <a:gd name="T22" fmla="*/ 21 w 44"/>
                <a:gd name="T23" fmla="*/ 0 h 43"/>
                <a:gd name="T24" fmla="*/ 23 w 44"/>
                <a:gd name="T25" fmla="*/ 0 h 43"/>
                <a:gd name="T26" fmla="*/ 37 w 44"/>
                <a:gd name="T27" fmla="*/ 35 h 43"/>
                <a:gd name="T28" fmla="*/ 40 w 44"/>
                <a:gd name="T29" fmla="*/ 41 h 43"/>
                <a:gd name="T30" fmla="*/ 44 w 44"/>
                <a:gd name="T31" fmla="*/ 42 h 43"/>
                <a:gd name="T32" fmla="*/ 44 w 44"/>
                <a:gd name="T33" fmla="*/ 43 h 43"/>
                <a:gd name="T34" fmla="*/ 28 w 44"/>
                <a:gd name="T35" fmla="*/ 43 h 43"/>
                <a:gd name="T36" fmla="*/ 28 w 44"/>
                <a:gd name="T37" fmla="*/ 42 h 43"/>
                <a:gd name="T38" fmla="*/ 31 w 44"/>
                <a:gd name="T39" fmla="*/ 41 h 43"/>
                <a:gd name="T40" fmla="*/ 32 w 44"/>
                <a:gd name="T41" fmla="*/ 39 h 43"/>
                <a:gd name="T42" fmla="*/ 31 w 44"/>
                <a:gd name="T43" fmla="*/ 35 h 43"/>
                <a:gd name="T44" fmla="*/ 28 w 44"/>
                <a:gd name="T45" fmla="*/ 29 h 43"/>
                <a:gd name="T46" fmla="*/ 27 w 44"/>
                <a:gd name="T47" fmla="*/ 27 h 43"/>
                <a:gd name="T48" fmla="*/ 20 w 44"/>
                <a:gd name="T49" fmla="*/ 10 h 43"/>
                <a:gd name="T50" fmla="*/ 13 w 44"/>
                <a:gd name="T51" fmla="*/ 27 h 43"/>
                <a:gd name="T52" fmla="*/ 27 w 44"/>
                <a:gd name="T5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43">
                  <a:moveTo>
                    <a:pt x="28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8" y="39"/>
                    <a:pt x="8" y="39"/>
                  </a:cubicBezTo>
                  <a:cubicBezTo>
                    <a:pt x="8" y="40"/>
                    <a:pt x="9" y="41"/>
                    <a:pt x="9" y="41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42"/>
                    <a:pt x="3" y="41"/>
                    <a:pt x="3" y="41"/>
                  </a:cubicBezTo>
                  <a:cubicBezTo>
                    <a:pt x="4" y="40"/>
                    <a:pt x="6" y="38"/>
                    <a:pt x="7" y="3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8" y="38"/>
                    <a:pt x="39" y="40"/>
                    <a:pt x="40" y="41"/>
                  </a:cubicBezTo>
                  <a:cubicBezTo>
                    <a:pt x="41" y="41"/>
                    <a:pt x="43" y="42"/>
                    <a:pt x="44" y="42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2"/>
                    <a:pt x="31" y="42"/>
                    <a:pt x="31" y="41"/>
                  </a:cubicBezTo>
                  <a:cubicBezTo>
                    <a:pt x="32" y="41"/>
                    <a:pt x="32" y="40"/>
                    <a:pt x="32" y="39"/>
                  </a:cubicBezTo>
                  <a:cubicBezTo>
                    <a:pt x="32" y="38"/>
                    <a:pt x="32" y="37"/>
                    <a:pt x="31" y="35"/>
                  </a:cubicBezTo>
                  <a:lnTo>
                    <a:pt x="28" y="29"/>
                  </a:lnTo>
                  <a:close/>
                  <a:moveTo>
                    <a:pt x="27" y="27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27" y="2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5022" y="2286"/>
              <a:ext cx="85" cy="100"/>
            </a:xfrm>
            <a:custGeom>
              <a:avLst/>
              <a:gdLst>
                <a:gd name="T0" fmla="*/ 35 w 36"/>
                <a:gd name="T1" fmla="*/ 31 h 42"/>
                <a:gd name="T2" fmla="*/ 36 w 36"/>
                <a:gd name="T3" fmla="*/ 31 h 42"/>
                <a:gd name="T4" fmla="*/ 33 w 36"/>
                <a:gd name="T5" fmla="*/ 42 h 42"/>
                <a:gd name="T6" fmla="*/ 0 w 36"/>
                <a:gd name="T7" fmla="*/ 42 h 42"/>
                <a:gd name="T8" fmla="*/ 0 w 36"/>
                <a:gd name="T9" fmla="*/ 41 h 42"/>
                <a:gd name="T10" fmla="*/ 2 w 36"/>
                <a:gd name="T11" fmla="*/ 41 h 42"/>
                <a:gd name="T12" fmla="*/ 6 w 36"/>
                <a:gd name="T13" fmla="*/ 39 h 42"/>
                <a:gd name="T14" fmla="*/ 6 w 36"/>
                <a:gd name="T15" fmla="*/ 35 h 42"/>
                <a:gd name="T16" fmla="*/ 6 w 36"/>
                <a:gd name="T17" fmla="*/ 8 h 42"/>
                <a:gd name="T18" fmla="*/ 5 w 36"/>
                <a:gd name="T19" fmla="*/ 3 h 42"/>
                <a:gd name="T20" fmla="*/ 2 w 36"/>
                <a:gd name="T21" fmla="*/ 1 h 42"/>
                <a:gd name="T22" fmla="*/ 0 w 36"/>
                <a:gd name="T23" fmla="*/ 1 h 42"/>
                <a:gd name="T24" fmla="*/ 0 w 36"/>
                <a:gd name="T25" fmla="*/ 0 h 42"/>
                <a:gd name="T26" fmla="*/ 19 w 36"/>
                <a:gd name="T27" fmla="*/ 0 h 42"/>
                <a:gd name="T28" fmla="*/ 19 w 36"/>
                <a:gd name="T29" fmla="*/ 1 h 42"/>
                <a:gd name="T30" fmla="*/ 14 w 36"/>
                <a:gd name="T31" fmla="*/ 2 h 42"/>
                <a:gd name="T32" fmla="*/ 13 w 36"/>
                <a:gd name="T33" fmla="*/ 4 h 42"/>
                <a:gd name="T34" fmla="*/ 12 w 36"/>
                <a:gd name="T35" fmla="*/ 8 h 42"/>
                <a:gd name="T36" fmla="*/ 12 w 36"/>
                <a:gd name="T37" fmla="*/ 35 h 42"/>
                <a:gd name="T38" fmla="*/ 13 w 36"/>
                <a:gd name="T39" fmla="*/ 38 h 42"/>
                <a:gd name="T40" fmla="*/ 14 w 36"/>
                <a:gd name="T41" fmla="*/ 39 h 42"/>
                <a:gd name="T42" fmla="*/ 19 w 36"/>
                <a:gd name="T43" fmla="*/ 39 h 42"/>
                <a:gd name="T44" fmla="*/ 22 w 36"/>
                <a:gd name="T45" fmla="*/ 39 h 42"/>
                <a:gd name="T46" fmla="*/ 28 w 36"/>
                <a:gd name="T47" fmla="*/ 39 h 42"/>
                <a:gd name="T48" fmla="*/ 32 w 36"/>
                <a:gd name="T49" fmla="*/ 36 h 42"/>
                <a:gd name="T50" fmla="*/ 35 w 36"/>
                <a:gd name="T51" fmla="*/ 3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42">
                  <a:moveTo>
                    <a:pt x="35" y="31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4" y="41"/>
                    <a:pt x="5" y="40"/>
                    <a:pt x="6" y="39"/>
                  </a:cubicBezTo>
                  <a:cubicBezTo>
                    <a:pt x="6" y="39"/>
                    <a:pt x="6" y="37"/>
                    <a:pt x="6" y="3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"/>
                    <a:pt x="15" y="2"/>
                    <a:pt x="14" y="2"/>
                  </a:cubicBezTo>
                  <a:cubicBezTo>
                    <a:pt x="14" y="3"/>
                    <a:pt x="13" y="3"/>
                    <a:pt x="13" y="4"/>
                  </a:cubicBezTo>
                  <a:cubicBezTo>
                    <a:pt x="12" y="4"/>
                    <a:pt x="12" y="6"/>
                    <a:pt x="12" y="8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8"/>
                    <a:pt x="13" y="38"/>
                  </a:cubicBezTo>
                  <a:cubicBezTo>
                    <a:pt x="13" y="39"/>
                    <a:pt x="13" y="39"/>
                    <a:pt x="14" y="39"/>
                  </a:cubicBezTo>
                  <a:cubicBezTo>
                    <a:pt x="14" y="39"/>
                    <a:pt x="16" y="39"/>
                    <a:pt x="19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5" y="39"/>
                    <a:pt x="27" y="39"/>
                    <a:pt x="28" y="39"/>
                  </a:cubicBezTo>
                  <a:cubicBezTo>
                    <a:pt x="30" y="38"/>
                    <a:pt x="31" y="37"/>
                    <a:pt x="32" y="36"/>
                  </a:cubicBezTo>
                  <a:cubicBezTo>
                    <a:pt x="33" y="35"/>
                    <a:pt x="34" y="33"/>
                    <a:pt x="35" y="3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436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 47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01135" y="900000"/>
            <a:ext cx="10989732" cy="53922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unser Luxus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PlasmaLiner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Deutschland entwickelt und in enger Zusammenarbeit mit: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Elektronikern</a:t>
            </a:r>
          </a:p>
          <a:p>
            <a:pPr algn="just"/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Ärzten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Ingenieuren</a:t>
            </a:r>
          </a:p>
          <a:p>
            <a:pPr algn="just"/>
            <a:r>
              <a:rPr lang="de-DE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Bekannte Schwachstellen wurden beseitigt wie z.B.</a:t>
            </a:r>
          </a:p>
          <a:p>
            <a:pPr lvl="0"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lästiges Dauer-Knopf-Halten</a:t>
            </a:r>
          </a:p>
          <a:p>
            <a:pPr algn="just"/>
            <a:r>
              <a:rPr lang="de-DE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inkonstante Leistung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6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7" name="Gerader Verbinder 6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297798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Luxus </a:t>
            </a:r>
            <a:r>
              <a:rPr lang="de-DE" sz="3200" b="1" dirty="0" err="1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PlasmaLiner</a:t>
            </a:r>
            <a:endParaRPr lang="de-DE" sz="3200" b="1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br>
              <a:rPr lang="de-DE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NISV </a:t>
            </a:r>
            <a:r>
              <a:rPr lang="de-DE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konfirm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Hochmodernes, deutsches Qualitätsprodukt aus renommierter Herstellung</a:t>
            </a:r>
          </a:p>
          <a:p>
            <a:pPr algn="just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höchsten Qualitäts-, Sicherheits- und Kontrollstandards hergestellt</a:t>
            </a:r>
          </a:p>
          <a:p>
            <a:pPr algn="just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maximale Wirksamkeit für therapeutischen Nutzen</a:t>
            </a:r>
          </a:p>
          <a:p>
            <a:pPr algn="just"/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zertifiziert</a:t>
            </a:r>
          </a:p>
          <a:p>
            <a:pPr algn="just"/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Leistungsstärken für verschiedene Anwendungsareale</a:t>
            </a:r>
          </a:p>
          <a:p>
            <a:pPr algn="just"/>
            <a:r>
              <a:rPr lang="de-DE" sz="2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Integrierte Doppel-LED-Arbeitsleuchte</a:t>
            </a:r>
          </a:p>
          <a:p>
            <a:pPr algn="just"/>
            <a:r>
              <a:rPr lang="de-DE" sz="2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leistungsstarker Akku</a:t>
            </a:r>
          </a:p>
          <a:p>
            <a:pPr algn="just"/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Komfortable Handhabung</a:t>
            </a:r>
          </a:p>
          <a:p>
            <a:pPr algn="just"/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Modernes, luxuriöses und ergonomisches Design</a:t>
            </a:r>
          </a:p>
          <a:p>
            <a:pPr algn="just"/>
            <a:r>
              <a:rPr lang="de-DE" sz="2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speziell für den kosmetischen Bereich entwickelt</a:t>
            </a:r>
          </a:p>
          <a:p>
            <a:pPr algn="just"/>
            <a:r>
              <a:rPr lang="de-DE" sz="2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Konstante Energiedichte durch Regeltechnik</a:t>
            </a:r>
          </a:p>
          <a:p>
            <a:pPr algn="just"/>
            <a:r>
              <a:rPr lang="de-DE" sz="1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Fundierte Wissensvermittlung</a:t>
            </a:r>
          </a:p>
        </p:txBody>
      </p:sp>
    </p:spTree>
    <p:extLst>
      <p:ext uri="{BB962C8B-B14F-4D97-AF65-F5344CB8AC3E}">
        <p14:creationId xmlns:p14="http://schemas.microsoft.com/office/powerpoint/2010/main" val="163237152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310092" y="218607"/>
            <a:ext cx="11571817" cy="447554"/>
            <a:chOff x="310092" y="218607"/>
            <a:chExt cx="11571817" cy="447554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662709" y="218607"/>
              <a:ext cx="1219200" cy="447554"/>
              <a:chOff x="2497" y="1667"/>
              <a:chExt cx="2686" cy="986"/>
            </a:xfrm>
          </p:grpSpPr>
          <p:sp>
            <p:nvSpPr>
              <p:cNvPr id="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DA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6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0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5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6" name="Gerader Verbinder 5"/>
            <p:cNvCxnSpPr/>
            <p:nvPr/>
          </p:nvCxnSpPr>
          <p:spPr>
            <a:xfrm>
              <a:off x="310092" y="498669"/>
              <a:ext cx="1026556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/>
          <p:cNvSpPr txBox="1"/>
          <p:nvPr/>
        </p:nvSpPr>
        <p:spPr>
          <a:xfrm>
            <a:off x="601135" y="900000"/>
            <a:ext cx="10989732" cy="45921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Luxus </a:t>
            </a:r>
            <a:r>
              <a:rPr lang="de-DE" sz="3200" b="1" dirty="0" err="1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PlasmaLiner</a:t>
            </a:r>
            <a:endParaRPr lang="de-DE" sz="3200" b="1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de-DE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Selbstverständlich inkl. Nachbetreuung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Weiterbildungsmöglichkeiten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Begeisterte Kunden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Neukundengewinnung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Attraktive Verdienstmöglichkeiten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Wirtschaftlicher Erfolg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Unabhängigkeit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Umfangreiche Werbeunterstützung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Internationales Trainerteam &amp; Support</a:t>
            </a:r>
          </a:p>
        </p:txBody>
      </p:sp>
    </p:spTree>
    <p:extLst>
      <p:ext uri="{BB962C8B-B14F-4D97-AF65-F5344CB8AC3E}">
        <p14:creationId xmlns:p14="http://schemas.microsoft.com/office/powerpoint/2010/main" val="25053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51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5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4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1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2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3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4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5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6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7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8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9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0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1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2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3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5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6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7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8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9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0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1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2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3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4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5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6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8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9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0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1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2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52" name="Gerader Verbinder 51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/>
          <p:cNvSpPr txBox="1"/>
          <p:nvPr/>
        </p:nvSpPr>
        <p:spPr>
          <a:xfrm>
            <a:off x="601135" y="900000"/>
            <a:ext cx="10989732" cy="539220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 SERVICE FÜR UNSERE ABSOLVENTEN</a:t>
            </a:r>
          </a:p>
          <a:p>
            <a:pPr algn="just"/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Begleitung in allen Belangen der Verkaufsförderung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Unterstützung bei Ihren Marketingmaßnahmen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Wir stellen Ihnen effiziente Marketinginstrumente zur Verfügung wie z.B.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Flyer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Poster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Fotos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uvm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6020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" y="6467475"/>
            <a:ext cx="12191999" cy="390525"/>
          </a:xfrm>
          <a:prstGeom prst="rect">
            <a:avLst/>
          </a:prstGeom>
          <a:solidFill>
            <a:srgbClr val="BDA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reihandform 3"/>
          <p:cNvSpPr/>
          <p:nvPr/>
        </p:nvSpPr>
        <p:spPr>
          <a:xfrm rot="10800000">
            <a:off x="1" y="0"/>
            <a:ext cx="12191999" cy="6857999"/>
          </a:xfrm>
          <a:custGeom>
            <a:avLst/>
            <a:gdLst>
              <a:gd name="connsiteX0" fmla="*/ 12191999 w 12191999"/>
              <a:gd name="connsiteY0" fmla="*/ 6857999 h 6857999"/>
              <a:gd name="connsiteX1" fmla="*/ 0 w 12191999"/>
              <a:gd name="connsiteY1" fmla="*/ 6857999 h 6857999"/>
              <a:gd name="connsiteX2" fmla="*/ 0 w 12191999"/>
              <a:gd name="connsiteY2" fmla="*/ 352425 h 6857999"/>
              <a:gd name="connsiteX3" fmla="*/ 5800724 w 12191999"/>
              <a:gd name="connsiteY3" fmla="*/ 352425 h 6857999"/>
              <a:gd name="connsiteX4" fmla="*/ 6095999 w 12191999"/>
              <a:gd name="connsiteY4" fmla="*/ 0 h 6857999"/>
              <a:gd name="connsiteX5" fmla="*/ 6391274 w 12191999"/>
              <a:gd name="connsiteY5" fmla="*/ 352425 h 6857999"/>
              <a:gd name="connsiteX6" fmla="*/ 12191999 w 12191999"/>
              <a:gd name="connsiteY6" fmla="*/ 35242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7999">
                <a:moveTo>
                  <a:pt x="12191999" y="6857999"/>
                </a:moveTo>
                <a:lnTo>
                  <a:pt x="0" y="6857999"/>
                </a:lnTo>
                <a:lnTo>
                  <a:pt x="0" y="352425"/>
                </a:lnTo>
                <a:lnTo>
                  <a:pt x="5800724" y="352425"/>
                </a:lnTo>
                <a:lnTo>
                  <a:pt x="6095999" y="0"/>
                </a:lnTo>
                <a:lnTo>
                  <a:pt x="6391274" y="352425"/>
                </a:lnTo>
                <a:lnTo>
                  <a:pt x="12191999" y="3524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0" name="Gruppieren 49"/>
          <p:cNvGrpSpPr/>
          <p:nvPr/>
        </p:nvGrpSpPr>
        <p:grpSpPr>
          <a:xfrm>
            <a:off x="310092" y="218607"/>
            <a:ext cx="11571817" cy="447554"/>
            <a:chOff x="361950" y="313857"/>
            <a:chExt cx="11571817" cy="447554"/>
          </a:xfrm>
        </p:grpSpPr>
        <p:grpSp>
          <p:nvGrpSpPr>
            <p:cNvPr id="51" name="Group 4"/>
            <p:cNvGrpSpPr>
              <a:grpSpLocks noChangeAspect="1"/>
            </p:cNvGrpSpPr>
            <p:nvPr/>
          </p:nvGrpSpPr>
          <p:grpSpPr bwMode="auto">
            <a:xfrm>
              <a:off x="10714567" y="313857"/>
              <a:ext cx="1219200" cy="447554"/>
              <a:chOff x="2497" y="1667"/>
              <a:chExt cx="2686" cy="986"/>
            </a:xfrm>
          </p:grpSpPr>
          <p:sp>
            <p:nvSpPr>
              <p:cNvPr id="5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97" y="1667"/>
                <a:ext cx="2686" cy="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4" name="Freeform 5"/>
              <p:cNvSpPr>
                <a:spLocks/>
              </p:cNvSpPr>
              <p:nvPr/>
            </p:nvSpPr>
            <p:spPr bwMode="auto">
              <a:xfrm>
                <a:off x="3115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3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3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3291" y="1667"/>
                <a:ext cx="497" cy="367"/>
              </a:xfrm>
              <a:custGeom>
                <a:avLst/>
                <a:gdLst>
                  <a:gd name="T0" fmla="*/ 132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2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2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2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3463" y="1667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2499" y="2284"/>
                <a:ext cx="498" cy="367"/>
              </a:xfrm>
              <a:custGeom>
                <a:avLst/>
                <a:gdLst>
                  <a:gd name="T0" fmla="*/ 135 w 498"/>
                  <a:gd name="T1" fmla="*/ 367 h 367"/>
                  <a:gd name="T2" fmla="*/ 0 w 498"/>
                  <a:gd name="T3" fmla="*/ 367 h 367"/>
                  <a:gd name="T4" fmla="*/ 365 w 498"/>
                  <a:gd name="T5" fmla="*/ 0 h 367"/>
                  <a:gd name="T6" fmla="*/ 498 w 498"/>
                  <a:gd name="T7" fmla="*/ 0 h 367"/>
                  <a:gd name="T8" fmla="*/ 135 w 498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8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5" y="0"/>
                    </a:lnTo>
                    <a:lnTo>
                      <a:pt x="498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2675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C7A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2850" y="2284"/>
                <a:ext cx="497" cy="367"/>
              </a:xfrm>
              <a:custGeom>
                <a:avLst/>
                <a:gdLst>
                  <a:gd name="T0" fmla="*/ 135 w 497"/>
                  <a:gd name="T1" fmla="*/ 367 h 367"/>
                  <a:gd name="T2" fmla="*/ 0 w 497"/>
                  <a:gd name="T3" fmla="*/ 367 h 367"/>
                  <a:gd name="T4" fmla="*/ 362 w 497"/>
                  <a:gd name="T5" fmla="*/ 0 h 367"/>
                  <a:gd name="T6" fmla="*/ 497 w 497"/>
                  <a:gd name="T7" fmla="*/ 0 h 367"/>
                  <a:gd name="T8" fmla="*/ 135 w 497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" h="367">
                    <a:moveTo>
                      <a:pt x="135" y="367"/>
                    </a:moveTo>
                    <a:lnTo>
                      <a:pt x="0" y="367"/>
                    </a:lnTo>
                    <a:lnTo>
                      <a:pt x="362" y="0"/>
                    </a:lnTo>
                    <a:lnTo>
                      <a:pt x="497" y="0"/>
                    </a:lnTo>
                    <a:lnTo>
                      <a:pt x="135" y="36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2822" y="2034"/>
                <a:ext cx="172" cy="202"/>
              </a:xfrm>
              <a:custGeom>
                <a:avLst/>
                <a:gdLst>
                  <a:gd name="T0" fmla="*/ 71 w 73"/>
                  <a:gd name="T1" fmla="*/ 61 h 85"/>
                  <a:gd name="T2" fmla="*/ 73 w 73"/>
                  <a:gd name="T3" fmla="*/ 62 h 85"/>
                  <a:gd name="T4" fmla="*/ 66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4 w 73"/>
                  <a:gd name="T11" fmla="*/ 82 h 85"/>
                  <a:gd name="T12" fmla="*/ 11 w 73"/>
                  <a:gd name="T13" fmla="*/ 79 h 85"/>
                  <a:gd name="T14" fmla="*/ 13 w 73"/>
                  <a:gd name="T15" fmla="*/ 70 h 85"/>
                  <a:gd name="T16" fmla="*/ 13 w 73"/>
                  <a:gd name="T17" fmla="*/ 15 h 85"/>
                  <a:gd name="T18" fmla="*/ 11 w 73"/>
                  <a:gd name="T19" fmla="*/ 5 h 85"/>
                  <a:gd name="T20" fmla="*/ 4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9 w 73"/>
                  <a:gd name="T27" fmla="*/ 0 h 85"/>
                  <a:gd name="T28" fmla="*/ 39 w 73"/>
                  <a:gd name="T29" fmla="*/ 2 h 85"/>
                  <a:gd name="T30" fmla="*/ 29 w 73"/>
                  <a:gd name="T31" fmla="*/ 3 h 85"/>
                  <a:gd name="T32" fmla="*/ 26 w 73"/>
                  <a:gd name="T33" fmla="*/ 7 h 85"/>
                  <a:gd name="T34" fmla="*/ 25 w 73"/>
                  <a:gd name="T35" fmla="*/ 16 h 85"/>
                  <a:gd name="T36" fmla="*/ 25 w 73"/>
                  <a:gd name="T37" fmla="*/ 70 h 85"/>
                  <a:gd name="T38" fmla="*/ 26 w 73"/>
                  <a:gd name="T39" fmla="*/ 77 h 85"/>
                  <a:gd name="T40" fmla="*/ 28 w 73"/>
                  <a:gd name="T41" fmla="*/ 79 h 85"/>
                  <a:gd name="T42" fmla="*/ 38 w 73"/>
                  <a:gd name="T43" fmla="*/ 79 h 85"/>
                  <a:gd name="T44" fmla="*/ 44 w 73"/>
                  <a:gd name="T45" fmla="*/ 79 h 85"/>
                  <a:gd name="T46" fmla="*/ 58 w 73"/>
                  <a:gd name="T47" fmla="*/ 78 h 85"/>
                  <a:gd name="T48" fmla="*/ 65 w 73"/>
                  <a:gd name="T49" fmla="*/ 73 h 85"/>
                  <a:gd name="T50" fmla="*/ 71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1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3" y="74"/>
                      <a:pt x="13" y="7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4" y="2"/>
                      <a:pt x="31" y="2"/>
                      <a:pt x="29" y="3"/>
                    </a:cubicBezTo>
                    <a:cubicBezTo>
                      <a:pt x="28" y="4"/>
                      <a:pt x="26" y="5"/>
                      <a:pt x="26" y="7"/>
                    </a:cubicBezTo>
                    <a:cubicBezTo>
                      <a:pt x="25" y="8"/>
                      <a:pt x="25" y="11"/>
                      <a:pt x="25" y="1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73"/>
                      <a:pt x="25" y="75"/>
                      <a:pt x="26" y="77"/>
                    </a:cubicBezTo>
                    <a:cubicBezTo>
                      <a:pt x="26" y="78"/>
                      <a:pt x="27" y="78"/>
                      <a:pt x="28" y="79"/>
                    </a:cubicBezTo>
                    <a:cubicBezTo>
                      <a:pt x="29" y="79"/>
                      <a:pt x="32" y="79"/>
                      <a:pt x="38" y="79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50" y="79"/>
                      <a:pt x="55" y="79"/>
                      <a:pt x="58" y="78"/>
                    </a:cubicBezTo>
                    <a:cubicBezTo>
                      <a:pt x="60" y="77"/>
                      <a:pt x="63" y="75"/>
                      <a:pt x="65" y="73"/>
                    </a:cubicBezTo>
                    <a:cubicBezTo>
                      <a:pt x="67" y="70"/>
                      <a:pt x="69" y="66"/>
                      <a:pt x="71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1" name="Freeform 12"/>
              <p:cNvSpPr>
                <a:spLocks/>
              </p:cNvSpPr>
              <p:nvPr/>
            </p:nvSpPr>
            <p:spPr bwMode="auto">
              <a:xfrm>
                <a:off x="3002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6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4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1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7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8" y="5"/>
                      <a:pt x="8" y="4"/>
                      <a:pt x="6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2" name="Freeform 13"/>
              <p:cNvSpPr>
                <a:spLocks/>
              </p:cNvSpPr>
              <p:nvPr/>
            </p:nvSpPr>
            <p:spPr bwMode="auto">
              <a:xfrm>
                <a:off x="3158" y="2098"/>
                <a:ext cx="144" cy="138"/>
              </a:xfrm>
              <a:custGeom>
                <a:avLst/>
                <a:gdLst>
                  <a:gd name="T0" fmla="*/ 0 w 61"/>
                  <a:gd name="T1" fmla="*/ 0 h 58"/>
                  <a:gd name="T2" fmla="*/ 27 w 61"/>
                  <a:gd name="T3" fmla="*/ 0 h 58"/>
                  <a:gd name="T4" fmla="*/ 27 w 61"/>
                  <a:gd name="T5" fmla="*/ 3 h 58"/>
                  <a:gd name="T6" fmla="*/ 23 w 61"/>
                  <a:gd name="T7" fmla="*/ 3 h 58"/>
                  <a:gd name="T8" fmla="*/ 22 w 61"/>
                  <a:gd name="T9" fmla="*/ 6 h 58"/>
                  <a:gd name="T10" fmla="*/ 24 w 61"/>
                  <a:gd name="T11" fmla="*/ 10 h 58"/>
                  <a:gd name="T12" fmla="*/ 26 w 61"/>
                  <a:gd name="T13" fmla="*/ 14 h 58"/>
                  <a:gd name="T14" fmla="*/ 30 w 61"/>
                  <a:gd name="T15" fmla="*/ 20 h 58"/>
                  <a:gd name="T16" fmla="*/ 35 w 61"/>
                  <a:gd name="T17" fmla="*/ 14 h 58"/>
                  <a:gd name="T18" fmla="*/ 40 w 61"/>
                  <a:gd name="T19" fmla="*/ 6 h 58"/>
                  <a:gd name="T20" fmla="*/ 39 w 61"/>
                  <a:gd name="T21" fmla="*/ 4 h 58"/>
                  <a:gd name="T22" fmla="*/ 35 w 61"/>
                  <a:gd name="T23" fmla="*/ 3 h 58"/>
                  <a:gd name="T24" fmla="*/ 35 w 61"/>
                  <a:gd name="T25" fmla="*/ 0 h 58"/>
                  <a:gd name="T26" fmla="*/ 55 w 61"/>
                  <a:gd name="T27" fmla="*/ 0 h 58"/>
                  <a:gd name="T28" fmla="*/ 55 w 61"/>
                  <a:gd name="T29" fmla="*/ 3 h 58"/>
                  <a:gd name="T30" fmla="*/ 49 w 61"/>
                  <a:gd name="T31" fmla="*/ 4 h 58"/>
                  <a:gd name="T32" fmla="*/ 41 w 61"/>
                  <a:gd name="T33" fmla="*/ 14 h 58"/>
                  <a:gd name="T34" fmla="*/ 33 w 61"/>
                  <a:gd name="T35" fmla="*/ 24 h 58"/>
                  <a:gd name="T36" fmla="*/ 47 w 61"/>
                  <a:gd name="T37" fmla="*/ 45 h 58"/>
                  <a:gd name="T38" fmla="*/ 55 w 61"/>
                  <a:gd name="T39" fmla="*/ 54 h 58"/>
                  <a:gd name="T40" fmla="*/ 61 w 61"/>
                  <a:gd name="T41" fmla="*/ 55 h 58"/>
                  <a:gd name="T42" fmla="*/ 61 w 61"/>
                  <a:gd name="T43" fmla="*/ 58 h 58"/>
                  <a:gd name="T44" fmla="*/ 34 w 61"/>
                  <a:gd name="T45" fmla="*/ 58 h 58"/>
                  <a:gd name="T46" fmla="*/ 34 w 61"/>
                  <a:gd name="T47" fmla="*/ 55 h 58"/>
                  <a:gd name="T48" fmla="*/ 38 w 61"/>
                  <a:gd name="T49" fmla="*/ 54 h 58"/>
                  <a:gd name="T50" fmla="*/ 39 w 61"/>
                  <a:gd name="T51" fmla="*/ 52 h 58"/>
                  <a:gd name="T52" fmla="*/ 35 w 61"/>
                  <a:gd name="T53" fmla="*/ 45 h 58"/>
                  <a:gd name="T54" fmla="*/ 27 w 61"/>
                  <a:gd name="T55" fmla="*/ 32 h 58"/>
                  <a:gd name="T56" fmla="*/ 18 w 61"/>
                  <a:gd name="T57" fmla="*/ 45 h 58"/>
                  <a:gd name="T58" fmla="*/ 13 w 61"/>
                  <a:gd name="T59" fmla="*/ 51 h 58"/>
                  <a:gd name="T60" fmla="*/ 15 w 61"/>
                  <a:gd name="T61" fmla="*/ 54 h 58"/>
                  <a:gd name="T62" fmla="*/ 19 w 61"/>
                  <a:gd name="T63" fmla="*/ 55 h 58"/>
                  <a:gd name="T64" fmla="*/ 19 w 61"/>
                  <a:gd name="T65" fmla="*/ 58 h 58"/>
                  <a:gd name="T66" fmla="*/ 0 w 61"/>
                  <a:gd name="T67" fmla="*/ 58 h 58"/>
                  <a:gd name="T68" fmla="*/ 0 w 61"/>
                  <a:gd name="T69" fmla="*/ 55 h 58"/>
                  <a:gd name="T70" fmla="*/ 4 w 61"/>
                  <a:gd name="T71" fmla="*/ 54 h 58"/>
                  <a:gd name="T72" fmla="*/ 12 w 61"/>
                  <a:gd name="T73" fmla="*/ 45 h 58"/>
                  <a:gd name="T74" fmla="*/ 24 w 61"/>
                  <a:gd name="T75" fmla="*/ 29 h 58"/>
                  <a:gd name="T76" fmla="*/ 13 w 61"/>
                  <a:gd name="T77" fmla="*/ 13 h 58"/>
                  <a:gd name="T78" fmla="*/ 6 w 61"/>
                  <a:gd name="T79" fmla="*/ 4 h 58"/>
                  <a:gd name="T80" fmla="*/ 0 w 61"/>
                  <a:gd name="T81" fmla="*/ 3 h 58"/>
                  <a:gd name="T82" fmla="*/ 0 w 61"/>
                  <a:gd name="T8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1" h="5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3"/>
                      <a:pt x="24" y="3"/>
                      <a:pt x="23" y="3"/>
                    </a:cubicBezTo>
                    <a:cubicBezTo>
                      <a:pt x="23" y="4"/>
                      <a:pt x="22" y="5"/>
                      <a:pt x="22" y="6"/>
                    </a:cubicBezTo>
                    <a:cubicBezTo>
                      <a:pt x="22" y="7"/>
                      <a:pt x="23" y="8"/>
                      <a:pt x="24" y="10"/>
                    </a:cubicBezTo>
                    <a:cubicBezTo>
                      <a:pt x="25" y="11"/>
                      <a:pt x="25" y="12"/>
                      <a:pt x="26" y="14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8" y="9"/>
                      <a:pt x="40" y="7"/>
                      <a:pt x="40" y="6"/>
                    </a:cubicBezTo>
                    <a:cubicBezTo>
                      <a:pt x="40" y="5"/>
                      <a:pt x="39" y="4"/>
                      <a:pt x="39" y="4"/>
                    </a:cubicBezTo>
                    <a:cubicBezTo>
                      <a:pt x="38" y="3"/>
                      <a:pt x="37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3"/>
                      <a:pt x="55" y="3"/>
                      <a:pt x="55" y="3"/>
                    </a:cubicBezTo>
                    <a:cubicBezTo>
                      <a:pt x="53" y="3"/>
                      <a:pt x="51" y="3"/>
                      <a:pt x="49" y="4"/>
                    </a:cubicBezTo>
                    <a:cubicBezTo>
                      <a:pt x="47" y="6"/>
                      <a:pt x="44" y="9"/>
                      <a:pt x="41" y="1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51" y="50"/>
                      <a:pt x="53" y="53"/>
                      <a:pt x="55" y="54"/>
                    </a:cubicBezTo>
                    <a:cubicBezTo>
                      <a:pt x="56" y="55"/>
                      <a:pt x="58" y="55"/>
                      <a:pt x="61" y="55"/>
                    </a:cubicBezTo>
                    <a:cubicBezTo>
                      <a:pt x="61" y="58"/>
                      <a:pt x="61" y="58"/>
                      <a:pt x="61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5" y="55"/>
                      <a:pt x="37" y="55"/>
                      <a:pt x="38" y="54"/>
                    </a:cubicBezTo>
                    <a:cubicBezTo>
                      <a:pt x="39" y="53"/>
                      <a:pt x="39" y="53"/>
                      <a:pt x="39" y="52"/>
                    </a:cubicBezTo>
                    <a:cubicBezTo>
                      <a:pt x="39" y="51"/>
                      <a:pt x="38" y="48"/>
                      <a:pt x="35" y="45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8"/>
                      <a:pt x="13" y="51"/>
                      <a:pt x="13" y="51"/>
                    </a:cubicBezTo>
                    <a:cubicBezTo>
                      <a:pt x="13" y="52"/>
                      <a:pt x="14" y="53"/>
                      <a:pt x="15" y="54"/>
                    </a:cubicBezTo>
                    <a:cubicBezTo>
                      <a:pt x="16" y="55"/>
                      <a:pt x="17" y="55"/>
                      <a:pt x="19" y="55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2" y="55"/>
                      <a:pt x="3" y="55"/>
                      <a:pt x="4" y="54"/>
                    </a:cubicBezTo>
                    <a:cubicBezTo>
                      <a:pt x="6" y="53"/>
                      <a:pt x="8" y="49"/>
                      <a:pt x="12" y="45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8"/>
                      <a:pt x="8" y="5"/>
                      <a:pt x="6" y="4"/>
                    </a:cubicBezTo>
                    <a:cubicBezTo>
                      <a:pt x="4" y="3"/>
                      <a:pt x="2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3" name="Freeform 14"/>
              <p:cNvSpPr>
                <a:spLocks/>
              </p:cNvSpPr>
              <p:nvPr/>
            </p:nvSpPr>
            <p:spPr bwMode="auto">
              <a:xfrm>
                <a:off x="3305" y="2098"/>
                <a:ext cx="151" cy="141"/>
              </a:xfrm>
              <a:custGeom>
                <a:avLst/>
                <a:gdLst>
                  <a:gd name="T0" fmla="*/ 54 w 64"/>
                  <a:gd name="T1" fmla="*/ 0 h 59"/>
                  <a:gd name="T2" fmla="*/ 54 w 64"/>
                  <a:gd name="T3" fmla="*/ 35 h 59"/>
                  <a:gd name="T4" fmla="*/ 55 w 64"/>
                  <a:gd name="T5" fmla="*/ 47 h 59"/>
                  <a:gd name="T6" fmla="*/ 56 w 64"/>
                  <a:gd name="T7" fmla="*/ 50 h 59"/>
                  <a:gd name="T8" fmla="*/ 59 w 64"/>
                  <a:gd name="T9" fmla="*/ 51 h 59"/>
                  <a:gd name="T10" fmla="*/ 63 w 64"/>
                  <a:gd name="T11" fmla="*/ 50 h 59"/>
                  <a:gd name="T12" fmla="*/ 64 w 64"/>
                  <a:gd name="T13" fmla="*/ 52 h 59"/>
                  <a:gd name="T14" fmla="*/ 47 w 64"/>
                  <a:gd name="T15" fmla="*/ 59 h 59"/>
                  <a:gd name="T16" fmla="*/ 44 w 64"/>
                  <a:gd name="T17" fmla="*/ 59 h 59"/>
                  <a:gd name="T18" fmla="*/ 44 w 64"/>
                  <a:gd name="T19" fmla="*/ 47 h 59"/>
                  <a:gd name="T20" fmla="*/ 33 w 64"/>
                  <a:gd name="T21" fmla="*/ 57 h 59"/>
                  <a:gd name="T22" fmla="*/ 25 w 64"/>
                  <a:gd name="T23" fmla="*/ 59 h 59"/>
                  <a:gd name="T24" fmla="*/ 16 w 64"/>
                  <a:gd name="T25" fmla="*/ 57 h 59"/>
                  <a:gd name="T26" fmla="*/ 11 w 64"/>
                  <a:gd name="T27" fmla="*/ 49 h 59"/>
                  <a:gd name="T28" fmla="*/ 10 w 64"/>
                  <a:gd name="T29" fmla="*/ 37 h 59"/>
                  <a:gd name="T30" fmla="*/ 10 w 64"/>
                  <a:gd name="T31" fmla="*/ 11 h 59"/>
                  <a:gd name="T32" fmla="*/ 9 w 64"/>
                  <a:gd name="T33" fmla="*/ 6 h 59"/>
                  <a:gd name="T34" fmla="*/ 7 w 64"/>
                  <a:gd name="T35" fmla="*/ 3 h 59"/>
                  <a:gd name="T36" fmla="*/ 0 w 64"/>
                  <a:gd name="T37" fmla="*/ 3 h 59"/>
                  <a:gd name="T38" fmla="*/ 0 w 64"/>
                  <a:gd name="T39" fmla="*/ 0 h 59"/>
                  <a:gd name="T40" fmla="*/ 20 w 64"/>
                  <a:gd name="T41" fmla="*/ 0 h 59"/>
                  <a:gd name="T42" fmla="*/ 20 w 64"/>
                  <a:gd name="T43" fmla="*/ 39 h 59"/>
                  <a:gd name="T44" fmla="*/ 23 w 64"/>
                  <a:gd name="T45" fmla="*/ 49 h 59"/>
                  <a:gd name="T46" fmla="*/ 30 w 64"/>
                  <a:gd name="T47" fmla="*/ 52 h 59"/>
                  <a:gd name="T48" fmla="*/ 36 w 64"/>
                  <a:gd name="T49" fmla="*/ 50 h 59"/>
                  <a:gd name="T50" fmla="*/ 44 w 64"/>
                  <a:gd name="T51" fmla="*/ 44 h 59"/>
                  <a:gd name="T52" fmla="*/ 44 w 64"/>
                  <a:gd name="T53" fmla="*/ 11 h 59"/>
                  <a:gd name="T54" fmla="*/ 42 w 64"/>
                  <a:gd name="T55" fmla="*/ 4 h 59"/>
                  <a:gd name="T56" fmla="*/ 35 w 64"/>
                  <a:gd name="T57" fmla="*/ 3 h 59"/>
                  <a:gd name="T58" fmla="*/ 35 w 64"/>
                  <a:gd name="T59" fmla="*/ 0 h 59"/>
                  <a:gd name="T60" fmla="*/ 54 w 64"/>
                  <a:gd name="T6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59">
                    <a:moveTo>
                      <a:pt x="54" y="0"/>
                    </a:moveTo>
                    <a:cubicBezTo>
                      <a:pt x="54" y="35"/>
                      <a:pt x="54" y="35"/>
                      <a:pt x="54" y="35"/>
                    </a:cubicBezTo>
                    <a:cubicBezTo>
                      <a:pt x="54" y="42"/>
                      <a:pt x="55" y="46"/>
                      <a:pt x="55" y="47"/>
                    </a:cubicBezTo>
                    <a:cubicBezTo>
                      <a:pt x="55" y="49"/>
                      <a:pt x="56" y="50"/>
                      <a:pt x="56" y="50"/>
                    </a:cubicBezTo>
                    <a:cubicBezTo>
                      <a:pt x="57" y="51"/>
                      <a:pt x="58" y="51"/>
                      <a:pt x="59" y="51"/>
                    </a:cubicBezTo>
                    <a:cubicBezTo>
                      <a:pt x="60" y="51"/>
                      <a:pt x="62" y="51"/>
                      <a:pt x="63" y="50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47" y="59"/>
                      <a:pt x="47" y="59"/>
                      <a:pt x="47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39" y="53"/>
                      <a:pt x="35" y="56"/>
                      <a:pt x="33" y="57"/>
                    </a:cubicBezTo>
                    <a:cubicBezTo>
                      <a:pt x="30" y="59"/>
                      <a:pt x="28" y="59"/>
                      <a:pt x="25" y="59"/>
                    </a:cubicBezTo>
                    <a:cubicBezTo>
                      <a:pt x="21" y="59"/>
                      <a:pt x="19" y="58"/>
                      <a:pt x="16" y="57"/>
                    </a:cubicBezTo>
                    <a:cubicBezTo>
                      <a:pt x="14" y="55"/>
                      <a:pt x="12" y="52"/>
                      <a:pt x="11" y="49"/>
                    </a:cubicBezTo>
                    <a:cubicBezTo>
                      <a:pt x="10" y="46"/>
                      <a:pt x="10" y="42"/>
                      <a:pt x="10" y="37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7"/>
                      <a:pt x="9" y="6"/>
                    </a:cubicBezTo>
                    <a:cubicBezTo>
                      <a:pt x="9" y="5"/>
                      <a:pt x="8" y="4"/>
                      <a:pt x="7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44"/>
                      <a:pt x="21" y="47"/>
                      <a:pt x="23" y="49"/>
                    </a:cubicBezTo>
                    <a:cubicBezTo>
                      <a:pt x="25" y="51"/>
                      <a:pt x="27" y="52"/>
                      <a:pt x="30" y="52"/>
                    </a:cubicBezTo>
                    <a:cubicBezTo>
                      <a:pt x="32" y="52"/>
                      <a:pt x="34" y="51"/>
                      <a:pt x="36" y="50"/>
                    </a:cubicBezTo>
                    <a:cubicBezTo>
                      <a:pt x="38" y="49"/>
                      <a:pt x="41" y="47"/>
                      <a:pt x="44" y="44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2" y="4"/>
                    </a:cubicBezTo>
                    <a:cubicBezTo>
                      <a:pt x="41" y="3"/>
                      <a:pt x="39" y="3"/>
                      <a:pt x="35" y="3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4" name="Freeform 15"/>
              <p:cNvSpPr>
                <a:spLocks/>
              </p:cNvSpPr>
              <p:nvPr/>
            </p:nvSpPr>
            <p:spPr bwMode="auto">
              <a:xfrm>
                <a:off x="3471" y="2096"/>
                <a:ext cx="94" cy="143"/>
              </a:xfrm>
              <a:custGeom>
                <a:avLst/>
                <a:gdLst>
                  <a:gd name="T0" fmla="*/ 35 w 40"/>
                  <a:gd name="T1" fmla="*/ 0 h 60"/>
                  <a:gd name="T2" fmla="*/ 35 w 40"/>
                  <a:gd name="T3" fmla="*/ 19 h 60"/>
                  <a:gd name="T4" fmla="*/ 33 w 40"/>
                  <a:gd name="T5" fmla="*/ 19 h 60"/>
                  <a:gd name="T6" fmla="*/ 27 w 40"/>
                  <a:gd name="T7" fmla="*/ 7 h 60"/>
                  <a:gd name="T8" fmla="*/ 18 w 40"/>
                  <a:gd name="T9" fmla="*/ 3 h 60"/>
                  <a:gd name="T10" fmla="*/ 11 w 40"/>
                  <a:gd name="T11" fmla="*/ 6 h 60"/>
                  <a:gd name="T12" fmla="*/ 8 w 40"/>
                  <a:gd name="T13" fmla="*/ 11 h 60"/>
                  <a:gd name="T14" fmla="*/ 10 w 40"/>
                  <a:gd name="T15" fmla="*/ 17 h 60"/>
                  <a:gd name="T16" fmla="*/ 18 w 40"/>
                  <a:gd name="T17" fmla="*/ 22 h 60"/>
                  <a:gd name="T18" fmla="*/ 27 w 40"/>
                  <a:gd name="T19" fmla="*/ 27 h 60"/>
                  <a:gd name="T20" fmla="*/ 40 w 40"/>
                  <a:gd name="T21" fmla="*/ 43 h 60"/>
                  <a:gd name="T22" fmla="*/ 34 w 40"/>
                  <a:gd name="T23" fmla="*/ 56 h 60"/>
                  <a:gd name="T24" fmla="*/ 20 w 40"/>
                  <a:gd name="T25" fmla="*/ 60 h 60"/>
                  <a:gd name="T26" fmla="*/ 8 w 40"/>
                  <a:gd name="T27" fmla="*/ 58 h 60"/>
                  <a:gd name="T28" fmla="*/ 5 w 40"/>
                  <a:gd name="T29" fmla="*/ 58 h 60"/>
                  <a:gd name="T30" fmla="*/ 3 w 40"/>
                  <a:gd name="T31" fmla="*/ 59 h 60"/>
                  <a:gd name="T32" fmla="*/ 1 w 40"/>
                  <a:gd name="T33" fmla="*/ 59 h 60"/>
                  <a:gd name="T34" fmla="*/ 1 w 40"/>
                  <a:gd name="T35" fmla="*/ 39 h 60"/>
                  <a:gd name="T36" fmla="*/ 3 w 40"/>
                  <a:gd name="T37" fmla="*/ 39 h 60"/>
                  <a:gd name="T38" fmla="*/ 9 w 40"/>
                  <a:gd name="T39" fmla="*/ 52 h 60"/>
                  <a:gd name="T40" fmla="*/ 21 w 40"/>
                  <a:gd name="T41" fmla="*/ 57 h 60"/>
                  <a:gd name="T42" fmla="*/ 28 w 40"/>
                  <a:gd name="T43" fmla="*/ 54 h 60"/>
                  <a:gd name="T44" fmla="*/ 30 w 40"/>
                  <a:gd name="T45" fmla="*/ 48 h 60"/>
                  <a:gd name="T46" fmla="*/ 27 w 40"/>
                  <a:gd name="T47" fmla="*/ 41 h 60"/>
                  <a:gd name="T48" fmla="*/ 15 w 40"/>
                  <a:gd name="T49" fmla="*/ 33 h 60"/>
                  <a:gd name="T50" fmla="*/ 3 w 40"/>
                  <a:gd name="T51" fmla="*/ 25 h 60"/>
                  <a:gd name="T52" fmla="*/ 0 w 40"/>
                  <a:gd name="T53" fmla="*/ 16 h 60"/>
                  <a:gd name="T54" fmla="*/ 5 w 40"/>
                  <a:gd name="T55" fmla="*/ 4 h 60"/>
                  <a:gd name="T56" fmla="*/ 18 w 40"/>
                  <a:gd name="T57" fmla="*/ 0 h 60"/>
                  <a:gd name="T58" fmla="*/ 26 w 40"/>
                  <a:gd name="T59" fmla="*/ 1 h 60"/>
                  <a:gd name="T60" fmla="*/ 30 w 40"/>
                  <a:gd name="T61" fmla="*/ 2 h 60"/>
                  <a:gd name="T62" fmla="*/ 32 w 40"/>
                  <a:gd name="T63" fmla="*/ 2 h 60"/>
                  <a:gd name="T64" fmla="*/ 33 w 40"/>
                  <a:gd name="T65" fmla="*/ 0 h 60"/>
                  <a:gd name="T66" fmla="*/ 35 w 40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3"/>
                      <a:pt x="30" y="9"/>
                      <a:pt x="27" y="7"/>
                    </a:cubicBezTo>
                    <a:cubicBezTo>
                      <a:pt x="25" y="4"/>
                      <a:pt x="21" y="3"/>
                      <a:pt x="18" y="3"/>
                    </a:cubicBezTo>
                    <a:cubicBezTo>
                      <a:pt x="15" y="3"/>
                      <a:pt x="12" y="4"/>
                      <a:pt x="11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3"/>
                      <a:pt x="9" y="15"/>
                      <a:pt x="10" y="17"/>
                    </a:cubicBezTo>
                    <a:cubicBezTo>
                      <a:pt x="11" y="18"/>
                      <a:pt x="14" y="20"/>
                      <a:pt x="18" y="22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35" y="31"/>
                      <a:pt x="40" y="36"/>
                      <a:pt x="40" y="43"/>
                    </a:cubicBezTo>
                    <a:cubicBezTo>
                      <a:pt x="40" y="48"/>
                      <a:pt x="38" y="52"/>
                      <a:pt x="34" y="56"/>
                    </a:cubicBezTo>
                    <a:cubicBezTo>
                      <a:pt x="30" y="59"/>
                      <a:pt x="25" y="60"/>
                      <a:pt x="20" y="60"/>
                    </a:cubicBezTo>
                    <a:cubicBezTo>
                      <a:pt x="17" y="60"/>
                      <a:pt x="13" y="60"/>
                      <a:pt x="8" y="58"/>
                    </a:cubicBezTo>
                    <a:cubicBezTo>
                      <a:pt x="7" y="58"/>
                      <a:pt x="6" y="58"/>
                      <a:pt x="5" y="58"/>
                    </a:cubicBezTo>
                    <a:cubicBezTo>
                      <a:pt x="4" y="58"/>
                      <a:pt x="3" y="58"/>
                      <a:pt x="3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5"/>
                      <a:pt x="6" y="49"/>
                      <a:pt x="9" y="52"/>
                    </a:cubicBezTo>
                    <a:cubicBezTo>
                      <a:pt x="13" y="55"/>
                      <a:pt x="16" y="57"/>
                      <a:pt x="21" y="57"/>
                    </a:cubicBezTo>
                    <a:cubicBezTo>
                      <a:pt x="23" y="57"/>
                      <a:pt x="26" y="56"/>
                      <a:pt x="28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9" y="1"/>
                      <a:pt x="13" y="0"/>
                      <a:pt x="18" y="0"/>
                    </a:cubicBezTo>
                    <a:cubicBezTo>
                      <a:pt x="20" y="0"/>
                      <a:pt x="23" y="0"/>
                      <a:pt x="26" y="1"/>
                    </a:cubicBezTo>
                    <a:cubicBezTo>
                      <a:pt x="28" y="2"/>
                      <a:pt x="30" y="2"/>
                      <a:pt x="30" y="2"/>
                    </a:cubicBezTo>
                    <a:cubicBezTo>
                      <a:pt x="31" y="2"/>
                      <a:pt x="31" y="2"/>
                      <a:pt x="32" y="2"/>
                    </a:cubicBezTo>
                    <a:cubicBezTo>
                      <a:pt x="32" y="1"/>
                      <a:pt x="33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5" name="Freeform 16"/>
              <p:cNvSpPr>
                <a:spLocks noEditPoints="1"/>
              </p:cNvSpPr>
              <p:nvPr/>
            </p:nvSpPr>
            <p:spPr bwMode="auto">
              <a:xfrm>
                <a:off x="3655" y="2034"/>
                <a:ext cx="154" cy="202"/>
              </a:xfrm>
              <a:custGeom>
                <a:avLst/>
                <a:gdLst>
                  <a:gd name="T0" fmla="*/ 24 w 65"/>
                  <a:gd name="T1" fmla="*/ 45 h 85"/>
                  <a:gd name="T2" fmla="*/ 24 w 65"/>
                  <a:gd name="T3" fmla="*/ 70 h 85"/>
                  <a:gd name="T4" fmla="*/ 26 w 65"/>
                  <a:gd name="T5" fmla="*/ 80 h 85"/>
                  <a:gd name="T6" fmla="*/ 33 w 65"/>
                  <a:gd name="T7" fmla="*/ 82 h 85"/>
                  <a:gd name="T8" fmla="*/ 37 w 65"/>
                  <a:gd name="T9" fmla="*/ 82 h 85"/>
                  <a:gd name="T10" fmla="*/ 37 w 65"/>
                  <a:gd name="T11" fmla="*/ 85 h 85"/>
                  <a:gd name="T12" fmla="*/ 0 w 65"/>
                  <a:gd name="T13" fmla="*/ 85 h 85"/>
                  <a:gd name="T14" fmla="*/ 0 w 65"/>
                  <a:gd name="T15" fmla="*/ 82 h 85"/>
                  <a:gd name="T16" fmla="*/ 3 w 65"/>
                  <a:gd name="T17" fmla="*/ 82 h 85"/>
                  <a:gd name="T18" fmla="*/ 11 w 65"/>
                  <a:gd name="T19" fmla="*/ 79 h 85"/>
                  <a:gd name="T20" fmla="*/ 12 w 65"/>
                  <a:gd name="T21" fmla="*/ 70 h 85"/>
                  <a:gd name="T22" fmla="*/ 12 w 65"/>
                  <a:gd name="T23" fmla="*/ 15 h 85"/>
                  <a:gd name="T24" fmla="*/ 11 w 65"/>
                  <a:gd name="T25" fmla="*/ 5 h 85"/>
                  <a:gd name="T26" fmla="*/ 3 w 65"/>
                  <a:gd name="T27" fmla="*/ 2 h 85"/>
                  <a:gd name="T28" fmla="*/ 0 w 65"/>
                  <a:gd name="T29" fmla="*/ 2 h 85"/>
                  <a:gd name="T30" fmla="*/ 0 w 65"/>
                  <a:gd name="T31" fmla="*/ 0 h 85"/>
                  <a:gd name="T32" fmla="*/ 31 w 65"/>
                  <a:gd name="T33" fmla="*/ 0 h 85"/>
                  <a:gd name="T34" fmla="*/ 49 w 65"/>
                  <a:gd name="T35" fmla="*/ 2 h 85"/>
                  <a:gd name="T36" fmla="*/ 60 w 65"/>
                  <a:gd name="T37" fmla="*/ 10 h 85"/>
                  <a:gd name="T38" fmla="*/ 65 w 65"/>
                  <a:gd name="T39" fmla="*/ 23 h 85"/>
                  <a:gd name="T40" fmla="*/ 58 w 65"/>
                  <a:gd name="T41" fmla="*/ 40 h 85"/>
                  <a:gd name="T42" fmla="*/ 39 w 65"/>
                  <a:gd name="T43" fmla="*/ 47 h 85"/>
                  <a:gd name="T44" fmla="*/ 32 w 65"/>
                  <a:gd name="T45" fmla="*/ 46 h 85"/>
                  <a:gd name="T46" fmla="*/ 24 w 65"/>
                  <a:gd name="T47" fmla="*/ 45 h 85"/>
                  <a:gd name="T48" fmla="*/ 24 w 65"/>
                  <a:gd name="T49" fmla="*/ 41 h 85"/>
                  <a:gd name="T50" fmla="*/ 30 w 65"/>
                  <a:gd name="T51" fmla="*/ 42 h 85"/>
                  <a:gd name="T52" fmla="*/ 35 w 65"/>
                  <a:gd name="T53" fmla="*/ 43 h 85"/>
                  <a:gd name="T54" fmla="*/ 46 w 65"/>
                  <a:gd name="T55" fmla="*/ 38 h 85"/>
                  <a:gd name="T56" fmla="*/ 51 w 65"/>
                  <a:gd name="T57" fmla="*/ 24 h 85"/>
                  <a:gd name="T58" fmla="*/ 48 w 65"/>
                  <a:gd name="T59" fmla="*/ 14 h 85"/>
                  <a:gd name="T60" fmla="*/ 42 w 65"/>
                  <a:gd name="T61" fmla="*/ 7 h 85"/>
                  <a:gd name="T62" fmla="*/ 33 w 65"/>
                  <a:gd name="T63" fmla="*/ 5 h 85"/>
                  <a:gd name="T64" fmla="*/ 24 w 65"/>
                  <a:gd name="T65" fmla="*/ 6 h 85"/>
                  <a:gd name="T66" fmla="*/ 24 w 65"/>
                  <a:gd name="T67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5" h="85">
                    <a:moveTo>
                      <a:pt x="24" y="45"/>
                    </a:move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5"/>
                      <a:pt x="25" y="78"/>
                      <a:pt x="26" y="80"/>
                    </a:cubicBezTo>
                    <a:cubicBezTo>
                      <a:pt x="28" y="81"/>
                      <a:pt x="30" y="82"/>
                      <a:pt x="33" y="82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7" y="82"/>
                      <a:pt x="10" y="81"/>
                      <a:pt x="11" y="79"/>
                    </a:cubicBezTo>
                    <a:cubicBezTo>
                      <a:pt x="12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2" y="6"/>
                      <a:pt x="11" y="5"/>
                    </a:cubicBezTo>
                    <a:cubicBezTo>
                      <a:pt x="9" y="3"/>
                      <a:pt x="7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9" y="0"/>
                      <a:pt x="45" y="1"/>
                      <a:pt x="49" y="2"/>
                    </a:cubicBezTo>
                    <a:cubicBezTo>
                      <a:pt x="54" y="4"/>
                      <a:pt x="57" y="6"/>
                      <a:pt x="60" y="10"/>
                    </a:cubicBezTo>
                    <a:cubicBezTo>
                      <a:pt x="63" y="14"/>
                      <a:pt x="65" y="18"/>
                      <a:pt x="65" y="23"/>
                    </a:cubicBezTo>
                    <a:cubicBezTo>
                      <a:pt x="65" y="30"/>
                      <a:pt x="63" y="36"/>
                      <a:pt x="58" y="40"/>
                    </a:cubicBezTo>
                    <a:cubicBezTo>
                      <a:pt x="53" y="44"/>
                      <a:pt x="47" y="47"/>
                      <a:pt x="39" y="47"/>
                    </a:cubicBezTo>
                    <a:cubicBezTo>
                      <a:pt x="37" y="47"/>
                      <a:pt x="34" y="46"/>
                      <a:pt x="32" y="46"/>
                    </a:cubicBezTo>
                    <a:cubicBezTo>
                      <a:pt x="30" y="46"/>
                      <a:pt x="27" y="45"/>
                      <a:pt x="24" y="45"/>
                    </a:cubicBezTo>
                    <a:close/>
                    <a:moveTo>
                      <a:pt x="24" y="41"/>
                    </a:moveTo>
                    <a:cubicBezTo>
                      <a:pt x="27" y="42"/>
                      <a:pt x="29" y="42"/>
                      <a:pt x="30" y="42"/>
                    </a:cubicBezTo>
                    <a:cubicBezTo>
                      <a:pt x="32" y="42"/>
                      <a:pt x="33" y="43"/>
                      <a:pt x="35" y="43"/>
                    </a:cubicBezTo>
                    <a:cubicBezTo>
                      <a:pt x="39" y="43"/>
                      <a:pt x="43" y="41"/>
                      <a:pt x="46" y="38"/>
                    </a:cubicBezTo>
                    <a:cubicBezTo>
                      <a:pt x="49" y="34"/>
                      <a:pt x="51" y="30"/>
                      <a:pt x="51" y="24"/>
                    </a:cubicBezTo>
                    <a:cubicBezTo>
                      <a:pt x="51" y="21"/>
                      <a:pt x="50" y="17"/>
                      <a:pt x="48" y="14"/>
                    </a:cubicBezTo>
                    <a:cubicBezTo>
                      <a:pt x="47" y="11"/>
                      <a:pt x="45" y="9"/>
                      <a:pt x="42" y="7"/>
                    </a:cubicBezTo>
                    <a:cubicBezTo>
                      <a:pt x="39" y="6"/>
                      <a:pt x="36" y="5"/>
                      <a:pt x="33" y="5"/>
                    </a:cubicBezTo>
                    <a:cubicBezTo>
                      <a:pt x="30" y="5"/>
                      <a:pt x="28" y="5"/>
                      <a:pt x="24" y="6"/>
                    </a:cubicBezTo>
                    <a:lnTo>
                      <a:pt x="24" y="41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6" name="Freeform 17"/>
              <p:cNvSpPr>
                <a:spLocks/>
              </p:cNvSpPr>
              <p:nvPr/>
            </p:nvSpPr>
            <p:spPr bwMode="auto">
              <a:xfrm>
                <a:off x="3828" y="2024"/>
                <a:ext cx="69" cy="212"/>
              </a:xfrm>
              <a:custGeom>
                <a:avLst/>
                <a:gdLst>
                  <a:gd name="T0" fmla="*/ 20 w 29"/>
                  <a:gd name="T1" fmla="*/ 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24 h 89"/>
                  <a:gd name="T24" fmla="*/ 9 w 29"/>
                  <a:gd name="T25" fmla="*/ 12 h 89"/>
                  <a:gd name="T26" fmla="*/ 8 w 29"/>
                  <a:gd name="T27" fmla="*/ 9 h 89"/>
                  <a:gd name="T28" fmla="*/ 5 w 29"/>
                  <a:gd name="T29" fmla="*/ 8 h 89"/>
                  <a:gd name="T30" fmla="*/ 1 w 29"/>
                  <a:gd name="T31" fmla="*/ 9 h 89"/>
                  <a:gd name="T32" fmla="*/ 0 w 29"/>
                  <a:gd name="T33" fmla="*/ 7 h 89"/>
                  <a:gd name="T34" fmla="*/ 17 w 29"/>
                  <a:gd name="T35" fmla="*/ 0 h 89"/>
                  <a:gd name="T36" fmla="*/ 20 w 29"/>
                  <a:gd name="T3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89">
                    <a:moveTo>
                      <a:pt x="20" y="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3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7" name="Freeform 18"/>
              <p:cNvSpPr>
                <a:spLocks noEditPoints="1"/>
              </p:cNvSpPr>
              <p:nvPr/>
            </p:nvSpPr>
            <p:spPr bwMode="auto">
              <a:xfrm>
                <a:off x="3913" y="2096"/>
                <a:ext cx="124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4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30 w 52"/>
                  <a:gd name="T19" fmla="*/ 7 h 60"/>
                  <a:gd name="T20" fmla="*/ 22 w 52"/>
                  <a:gd name="T21" fmla="*/ 3 h 60"/>
                  <a:gd name="T22" fmla="*/ 15 w 52"/>
                  <a:gd name="T23" fmla="*/ 6 h 60"/>
                  <a:gd name="T24" fmla="*/ 13 w 52"/>
                  <a:gd name="T25" fmla="*/ 10 h 60"/>
                  <a:gd name="T26" fmla="*/ 13 w 52"/>
                  <a:gd name="T27" fmla="*/ 14 h 60"/>
                  <a:gd name="T28" fmla="*/ 12 w 52"/>
                  <a:gd name="T29" fmla="*/ 18 h 60"/>
                  <a:gd name="T30" fmla="*/ 8 w 52"/>
                  <a:gd name="T31" fmla="*/ 20 h 60"/>
                  <a:gd name="T32" fmla="*/ 4 w 52"/>
                  <a:gd name="T33" fmla="*/ 18 h 60"/>
                  <a:gd name="T34" fmla="*/ 3 w 52"/>
                  <a:gd name="T35" fmla="*/ 14 h 60"/>
                  <a:gd name="T36" fmla="*/ 8 w 52"/>
                  <a:gd name="T37" fmla="*/ 4 h 60"/>
                  <a:gd name="T38" fmla="*/ 24 w 52"/>
                  <a:gd name="T39" fmla="*/ 0 h 60"/>
                  <a:gd name="T40" fmla="*/ 36 w 52"/>
                  <a:gd name="T41" fmla="*/ 2 h 60"/>
                  <a:gd name="T42" fmla="*/ 42 w 52"/>
                  <a:gd name="T43" fmla="*/ 8 h 60"/>
                  <a:gd name="T44" fmla="*/ 43 w 52"/>
                  <a:gd name="T45" fmla="*/ 19 h 60"/>
                  <a:gd name="T46" fmla="*/ 43 w 52"/>
                  <a:gd name="T47" fmla="*/ 39 h 60"/>
                  <a:gd name="T48" fmla="*/ 43 w 52"/>
                  <a:gd name="T49" fmla="*/ 49 h 60"/>
                  <a:gd name="T50" fmla="*/ 44 w 52"/>
                  <a:gd name="T51" fmla="*/ 51 h 60"/>
                  <a:gd name="T52" fmla="*/ 46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9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20 w 52"/>
                  <a:gd name="T71" fmla="*/ 30 h 60"/>
                  <a:gd name="T72" fmla="*/ 13 w 52"/>
                  <a:gd name="T73" fmla="*/ 35 h 60"/>
                  <a:gd name="T74" fmla="*/ 11 w 52"/>
                  <a:gd name="T75" fmla="*/ 42 h 60"/>
                  <a:gd name="T76" fmla="*/ 14 w 52"/>
                  <a:gd name="T77" fmla="*/ 50 h 60"/>
                  <a:gd name="T78" fmla="*/ 20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3" y="57"/>
                      <a:pt x="21" y="58"/>
                    </a:cubicBezTo>
                    <a:cubicBezTo>
                      <a:pt x="19" y="59"/>
                      <a:pt x="17" y="60"/>
                      <a:pt x="14" y="60"/>
                    </a:cubicBezTo>
                    <a:cubicBezTo>
                      <a:pt x="10" y="60"/>
                      <a:pt x="7" y="58"/>
                      <a:pt x="4" y="56"/>
                    </a:cubicBezTo>
                    <a:cubicBezTo>
                      <a:pt x="2" y="53"/>
                      <a:pt x="0" y="49"/>
                      <a:pt x="0" y="45"/>
                    </a:cubicBezTo>
                    <a:cubicBezTo>
                      <a:pt x="0" y="42"/>
                      <a:pt x="1" y="40"/>
                      <a:pt x="2" y="38"/>
                    </a:cubicBezTo>
                    <a:cubicBezTo>
                      <a:pt x="4" y="35"/>
                      <a:pt x="7" y="32"/>
                      <a:pt x="11" y="30"/>
                    </a:cubicBezTo>
                    <a:cubicBezTo>
                      <a:pt x="15" y="27"/>
                      <a:pt x="23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30" y="7"/>
                    </a:cubicBezTo>
                    <a:cubicBezTo>
                      <a:pt x="28" y="4"/>
                      <a:pt x="25" y="3"/>
                      <a:pt x="22" y="3"/>
                    </a:cubicBezTo>
                    <a:cubicBezTo>
                      <a:pt x="19" y="3"/>
                      <a:pt x="17" y="4"/>
                      <a:pt x="15" y="6"/>
                    </a:cubicBezTo>
                    <a:cubicBezTo>
                      <a:pt x="14" y="7"/>
                      <a:pt x="13" y="9"/>
                      <a:pt x="13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3" y="17"/>
                      <a:pt x="12" y="18"/>
                    </a:cubicBezTo>
                    <a:cubicBezTo>
                      <a:pt x="11" y="20"/>
                      <a:pt x="9" y="20"/>
                      <a:pt x="8" y="20"/>
                    </a:cubicBezTo>
                    <a:cubicBezTo>
                      <a:pt x="6" y="20"/>
                      <a:pt x="5" y="20"/>
                      <a:pt x="4" y="18"/>
                    </a:cubicBezTo>
                    <a:cubicBezTo>
                      <a:pt x="3" y="17"/>
                      <a:pt x="3" y="16"/>
                      <a:pt x="3" y="14"/>
                    </a:cubicBezTo>
                    <a:cubicBezTo>
                      <a:pt x="3" y="10"/>
                      <a:pt x="4" y="7"/>
                      <a:pt x="8" y="4"/>
                    </a:cubicBezTo>
                    <a:cubicBezTo>
                      <a:pt x="12" y="1"/>
                      <a:pt x="17" y="0"/>
                      <a:pt x="24" y="0"/>
                    </a:cubicBezTo>
                    <a:cubicBezTo>
                      <a:pt x="29" y="0"/>
                      <a:pt x="33" y="0"/>
                      <a:pt x="36" y="2"/>
                    </a:cubicBezTo>
                    <a:cubicBezTo>
                      <a:pt x="39" y="3"/>
                      <a:pt x="40" y="5"/>
                      <a:pt x="42" y="8"/>
                    </a:cubicBezTo>
                    <a:cubicBezTo>
                      <a:pt x="42" y="10"/>
                      <a:pt x="43" y="14"/>
                      <a:pt x="43" y="1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44"/>
                      <a:pt x="43" y="47"/>
                      <a:pt x="43" y="49"/>
                    </a:cubicBezTo>
                    <a:cubicBezTo>
                      <a:pt x="43" y="50"/>
                      <a:pt x="44" y="51"/>
                      <a:pt x="44" y="51"/>
                    </a:cubicBezTo>
                    <a:cubicBezTo>
                      <a:pt x="45" y="52"/>
                      <a:pt x="45" y="52"/>
                      <a:pt x="46" y="52"/>
                    </a:cubicBezTo>
                    <a:cubicBezTo>
                      <a:pt x="46" y="52"/>
                      <a:pt x="47" y="52"/>
                      <a:pt x="47" y="51"/>
                    </a:cubicBezTo>
                    <a:cubicBezTo>
                      <a:pt x="48" y="51"/>
                      <a:pt x="50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7"/>
                      <a:pt x="43" y="60"/>
                      <a:pt x="39" y="60"/>
                    </a:cubicBezTo>
                    <a:cubicBezTo>
                      <a:pt x="37" y="60"/>
                      <a:pt x="35" y="59"/>
                      <a:pt x="34" y="58"/>
                    </a:cubicBezTo>
                    <a:cubicBezTo>
                      <a:pt x="33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6" y="27"/>
                      <a:pt x="22" y="29"/>
                      <a:pt x="20" y="30"/>
                    </a:cubicBezTo>
                    <a:cubicBezTo>
                      <a:pt x="17" y="32"/>
                      <a:pt x="15" y="33"/>
                      <a:pt x="13" y="35"/>
                    </a:cubicBezTo>
                    <a:cubicBezTo>
                      <a:pt x="12" y="37"/>
                      <a:pt x="11" y="40"/>
                      <a:pt x="11" y="42"/>
                    </a:cubicBezTo>
                    <a:cubicBezTo>
                      <a:pt x="11" y="45"/>
                      <a:pt x="12" y="48"/>
                      <a:pt x="14" y="50"/>
                    </a:cubicBezTo>
                    <a:cubicBezTo>
                      <a:pt x="15" y="52"/>
                      <a:pt x="18" y="53"/>
                      <a:pt x="20" y="53"/>
                    </a:cubicBezTo>
                    <a:cubicBezTo>
                      <a:pt x="23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8" name="Freeform 19"/>
              <p:cNvSpPr>
                <a:spLocks/>
              </p:cNvSpPr>
              <p:nvPr/>
            </p:nvSpPr>
            <p:spPr bwMode="auto">
              <a:xfrm>
                <a:off x="4053" y="2096"/>
                <a:ext cx="93" cy="143"/>
              </a:xfrm>
              <a:custGeom>
                <a:avLst/>
                <a:gdLst>
                  <a:gd name="T0" fmla="*/ 35 w 39"/>
                  <a:gd name="T1" fmla="*/ 0 h 60"/>
                  <a:gd name="T2" fmla="*/ 35 w 39"/>
                  <a:gd name="T3" fmla="*/ 19 h 60"/>
                  <a:gd name="T4" fmla="*/ 33 w 39"/>
                  <a:gd name="T5" fmla="*/ 19 h 60"/>
                  <a:gd name="T6" fmla="*/ 27 w 39"/>
                  <a:gd name="T7" fmla="*/ 7 h 60"/>
                  <a:gd name="T8" fmla="*/ 17 w 39"/>
                  <a:gd name="T9" fmla="*/ 3 h 60"/>
                  <a:gd name="T10" fmla="*/ 10 w 39"/>
                  <a:gd name="T11" fmla="*/ 6 h 60"/>
                  <a:gd name="T12" fmla="*/ 7 w 39"/>
                  <a:gd name="T13" fmla="*/ 11 h 60"/>
                  <a:gd name="T14" fmla="*/ 9 w 39"/>
                  <a:gd name="T15" fmla="*/ 17 h 60"/>
                  <a:gd name="T16" fmla="*/ 17 w 39"/>
                  <a:gd name="T17" fmla="*/ 22 h 60"/>
                  <a:gd name="T18" fmla="*/ 26 w 39"/>
                  <a:gd name="T19" fmla="*/ 27 h 60"/>
                  <a:gd name="T20" fmla="*/ 39 w 39"/>
                  <a:gd name="T21" fmla="*/ 43 h 60"/>
                  <a:gd name="T22" fmla="*/ 33 w 39"/>
                  <a:gd name="T23" fmla="*/ 56 h 60"/>
                  <a:gd name="T24" fmla="*/ 20 w 39"/>
                  <a:gd name="T25" fmla="*/ 60 h 60"/>
                  <a:gd name="T26" fmla="*/ 8 w 39"/>
                  <a:gd name="T27" fmla="*/ 58 h 60"/>
                  <a:gd name="T28" fmla="*/ 5 w 39"/>
                  <a:gd name="T29" fmla="*/ 58 h 60"/>
                  <a:gd name="T30" fmla="*/ 2 w 39"/>
                  <a:gd name="T31" fmla="*/ 59 h 60"/>
                  <a:gd name="T32" fmla="*/ 0 w 39"/>
                  <a:gd name="T33" fmla="*/ 59 h 60"/>
                  <a:gd name="T34" fmla="*/ 0 w 39"/>
                  <a:gd name="T35" fmla="*/ 39 h 60"/>
                  <a:gd name="T36" fmla="*/ 2 w 39"/>
                  <a:gd name="T37" fmla="*/ 39 h 60"/>
                  <a:gd name="T38" fmla="*/ 9 w 39"/>
                  <a:gd name="T39" fmla="*/ 52 h 60"/>
                  <a:gd name="T40" fmla="*/ 20 w 39"/>
                  <a:gd name="T41" fmla="*/ 57 h 60"/>
                  <a:gd name="T42" fmla="*/ 27 w 39"/>
                  <a:gd name="T43" fmla="*/ 54 h 60"/>
                  <a:gd name="T44" fmla="*/ 30 w 39"/>
                  <a:gd name="T45" fmla="*/ 48 h 60"/>
                  <a:gd name="T46" fmla="*/ 27 w 39"/>
                  <a:gd name="T47" fmla="*/ 41 h 60"/>
                  <a:gd name="T48" fmla="*/ 15 w 39"/>
                  <a:gd name="T49" fmla="*/ 33 h 60"/>
                  <a:gd name="T50" fmla="*/ 3 w 39"/>
                  <a:gd name="T51" fmla="*/ 25 h 60"/>
                  <a:gd name="T52" fmla="*/ 0 w 39"/>
                  <a:gd name="T53" fmla="*/ 16 h 60"/>
                  <a:gd name="T54" fmla="*/ 5 w 39"/>
                  <a:gd name="T55" fmla="*/ 4 h 60"/>
                  <a:gd name="T56" fmla="*/ 17 w 39"/>
                  <a:gd name="T57" fmla="*/ 0 h 60"/>
                  <a:gd name="T58" fmla="*/ 26 w 39"/>
                  <a:gd name="T59" fmla="*/ 1 h 60"/>
                  <a:gd name="T60" fmla="*/ 30 w 39"/>
                  <a:gd name="T61" fmla="*/ 2 h 60"/>
                  <a:gd name="T62" fmla="*/ 31 w 39"/>
                  <a:gd name="T63" fmla="*/ 2 h 60"/>
                  <a:gd name="T64" fmla="*/ 33 w 39"/>
                  <a:gd name="T65" fmla="*/ 0 h 60"/>
                  <a:gd name="T66" fmla="*/ 3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35" y="0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3"/>
                      <a:pt x="29" y="9"/>
                      <a:pt x="27" y="7"/>
                    </a:cubicBezTo>
                    <a:cubicBezTo>
                      <a:pt x="24" y="4"/>
                      <a:pt x="21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8" y="7"/>
                      <a:pt x="7" y="9"/>
                      <a:pt x="7" y="11"/>
                    </a:cubicBezTo>
                    <a:cubicBezTo>
                      <a:pt x="7" y="13"/>
                      <a:pt x="8" y="15"/>
                      <a:pt x="9" y="17"/>
                    </a:cubicBezTo>
                    <a:cubicBezTo>
                      <a:pt x="11" y="18"/>
                      <a:pt x="13" y="20"/>
                      <a:pt x="17" y="22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35" y="31"/>
                      <a:pt x="39" y="36"/>
                      <a:pt x="39" y="43"/>
                    </a:cubicBezTo>
                    <a:cubicBezTo>
                      <a:pt x="39" y="48"/>
                      <a:pt x="37" y="52"/>
                      <a:pt x="33" y="56"/>
                    </a:cubicBezTo>
                    <a:cubicBezTo>
                      <a:pt x="29" y="59"/>
                      <a:pt x="25" y="60"/>
                      <a:pt x="20" y="60"/>
                    </a:cubicBezTo>
                    <a:cubicBezTo>
                      <a:pt x="16" y="60"/>
                      <a:pt x="12" y="60"/>
                      <a:pt x="8" y="58"/>
                    </a:cubicBezTo>
                    <a:cubicBezTo>
                      <a:pt x="7" y="58"/>
                      <a:pt x="5" y="58"/>
                      <a:pt x="5" y="58"/>
                    </a:cubicBezTo>
                    <a:cubicBezTo>
                      <a:pt x="4" y="58"/>
                      <a:pt x="3" y="58"/>
                      <a:pt x="2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3" y="45"/>
                      <a:pt x="6" y="49"/>
                      <a:pt x="9" y="52"/>
                    </a:cubicBezTo>
                    <a:cubicBezTo>
                      <a:pt x="12" y="55"/>
                      <a:pt x="16" y="57"/>
                      <a:pt x="20" y="57"/>
                    </a:cubicBezTo>
                    <a:cubicBezTo>
                      <a:pt x="23" y="57"/>
                      <a:pt x="25" y="56"/>
                      <a:pt x="27" y="54"/>
                    </a:cubicBezTo>
                    <a:cubicBezTo>
                      <a:pt x="29" y="52"/>
                      <a:pt x="30" y="50"/>
                      <a:pt x="30" y="48"/>
                    </a:cubicBezTo>
                    <a:cubicBezTo>
                      <a:pt x="30" y="45"/>
                      <a:pt x="29" y="43"/>
                      <a:pt x="27" y="41"/>
                    </a:cubicBezTo>
                    <a:cubicBezTo>
                      <a:pt x="25" y="39"/>
                      <a:pt x="21" y="36"/>
                      <a:pt x="15" y="33"/>
                    </a:cubicBezTo>
                    <a:cubicBezTo>
                      <a:pt x="9" y="30"/>
                      <a:pt x="5" y="28"/>
                      <a:pt x="3" y="25"/>
                    </a:cubicBezTo>
                    <a:cubicBezTo>
                      <a:pt x="1" y="23"/>
                      <a:pt x="0" y="20"/>
                      <a:pt x="0" y="16"/>
                    </a:cubicBezTo>
                    <a:cubicBezTo>
                      <a:pt x="0" y="11"/>
                      <a:pt x="2" y="8"/>
                      <a:pt x="5" y="4"/>
                    </a:cubicBezTo>
                    <a:cubicBezTo>
                      <a:pt x="8" y="1"/>
                      <a:pt x="12" y="0"/>
                      <a:pt x="17" y="0"/>
                    </a:cubicBezTo>
                    <a:cubicBezTo>
                      <a:pt x="20" y="0"/>
                      <a:pt x="22" y="0"/>
                      <a:pt x="26" y="1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2" y="1"/>
                      <a:pt x="32" y="1"/>
                      <a:pt x="33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9" name="Freeform 20"/>
              <p:cNvSpPr>
                <a:spLocks/>
              </p:cNvSpPr>
              <p:nvPr/>
            </p:nvSpPr>
            <p:spPr bwMode="auto">
              <a:xfrm>
                <a:off x="4160" y="2096"/>
                <a:ext cx="232" cy="140"/>
              </a:xfrm>
              <a:custGeom>
                <a:avLst/>
                <a:gdLst>
                  <a:gd name="T0" fmla="*/ 20 w 98"/>
                  <a:gd name="T1" fmla="*/ 12 h 59"/>
                  <a:gd name="T2" fmla="*/ 27 w 98"/>
                  <a:gd name="T3" fmla="*/ 5 h 59"/>
                  <a:gd name="T4" fmla="*/ 33 w 98"/>
                  <a:gd name="T5" fmla="*/ 1 h 59"/>
                  <a:gd name="T6" fmla="*/ 39 w 98"/>
                  <a:gd name="T7" fmla="*/ 0 h 59"/>
                  <a:gd name="T8" fmla="*/ 49 w 98"/>
                  <a:gd name="T9" fmla="*/ 3 h 59"/>
                  <a:gd name="T10" fmla="*/ 54 w 98"/>
                  <a:gd name="T11" fmla="*/ 12 h 59"/>
                  <a:gd name="T12" fmla="*/ 65 w 98"/>
                  <a:gd name="T13" fmla="*/ 2 h 59"/>
                  <a:gd name="T14" fmla="*/ 74 w 98"/>
                  <a:gd name="T15" fmla="*/ 0 h 59"/>
                  <a:gd name="T16" fmla="*/ 82 w 98"/>
                  <a:gd name="T17" fmla="*/ 2 h 59"/>
                  <a:gd name="T18" fmla="*/ 88 w 98"/>
                  <a:gd name="T19" fmla="*/ 10 h 59"/>
                  <a:gd name="T20" fmla="*/ 89 w 98"/>
                  <a:gd name="T21" fmla="*/ 21 h 59"/>
                  <a:gd name="T22" fmla="*/ 89 w 98"/>
                  <a:gd name="T23" fmla="*/ 46 h 59"/>
                  <a:gd name="T24" fmla="*/ 90 w 98"/>
                  <a:gd name="T25" fmla="*/ 53 h 59"/>
                  <a:gd name="T26" fmla="*/ 92 w 98"/>
                  <a:gd name="T27" fmla="*/ 55 h 59"/>
                  <a:gd name="T28" fmla="*/ 98 w 98"/>
                  <a:gd name="T29" fmla="*/ 56 h 59"/>
                  <a:gd name="T30" fmla="*/ 98 w 98"/>
                  <a:gd name="T31" fmla="*/ 59 h 59"/>
                  <a:gd name="T32" fmla="*/ 69 w 98"/>
                  <a:gd name="T33" fmla="*/ 59 h 59"/>
                  <a:gd name="T34" fmla="*/ 69 w 98"/>
                  <a:gd name="T35" fmla="*/ 56 h 59"/>
                  <a:gd name="T36" fmla="*/ 71 w 98"/>
                  <a:gd name="T37" fmla="*/ 56 h 59"/>
                  <a:gd name="T38" fmla="*/ 76 w 98"/>
                  <a:gd name="T39" fmla="*/ 55 h 59"/>
                  <a:gd name="T40" fmla="*/ 78 w 98"/>
                  <a:gd name="T41" fmla="*/ 52 h 59"/>
                  <a:gd name="T42" fmla="*/ 79 w 98"/>
                  <a:gd name="T43" fmla="*/ 46 h 59"/>
                  <a:gd name="T44" fmla="*/ 79 w 98"/>
                  <a:gd name="T45" fmla="*/ 21 h 59"/>
                  <a:gd name="T46" fmla="*/ 77 w 98"/>
                  <a:gd name="T47" fmla="*/ 11 h 59"/>
                  <a:gd name="T48" fmla="*/ 69 w 98"/>
                  <a:gd name="T49" fmla="*/ 7 h 59"/>
                  <a:gd name="T50" fmla="*/ 62 w 98"/>
                  <a:gd name="T51" fmla="*/ 9 h 59"/>
                  <a:gd name="T52" fmla="*/ 54 w 98"/>
                  <a:gd name="T53" fmla="*/ 15 h 59"/>
                  <a:gd name="T54" fmla="*/ 54 w 98"/>
                  <a:gd name="T55" fmla="*/ 16 h 59"/>
                  <a:gd name="T56" fmla="*/ 54 w 98"/>
                  <a:gd name="T57" fmla="*/ 18 h 59"/>
                  <a:gd name="T58" fmla="*/ 54 w 98"/>
                  <a:gd name="T59" fmla="*/ 46 h 59"/>
                  <a:gd name="T60" fmla="*/ 55 w 98"/>
                  <a:gd name="T61" fmla="*/ 53 h 59"/>
                  <a:gd name="T62" fmla="*/ 58 w 98"/>
                  <a:gd name="T63" fmla="*/ 55 h 59"/>
                  <a:gd name="T64" fmla="*/ 64 w 98"/>
                  <a:gd name="T65" fmla="*/ 56 h 59"/>
                  <a:gd name="T66" fmla="*/ 64 w 98"/>
                  <a:gd name="T67" fmla="*/ 59 h 59"/>
                  <a:gd name="T68" fmla="*/ 35 w 98"/>
                  <a:gd name="T69" fmla="*/ 59 h 59"/>
                  <a:gd name="T70" fmla="*/ 35 w 98"/>
                  <a:gd name="T71" fmla="*/ 56 h 59"/>
                  <a:gd name="T72" fmla="*/ 41 w 98"/>
                  <a:gd name="T73" fmla="*/ 55 h 59"/>
                  <a:gd name="T74" fmla="*/ 44 w 98"/>
                  <a:gd name="T75" fmla="*/ 52 h 59"/>
                  <a:gd name="T76" fmla="*/ 44 w 98"/>
                  <a:gd name="T77" fmla="*/ 46 h 59"/>
                  <a:gd name="T78" fmla="*/ 44 w 98"/>
                  <a:gd name="T79" fmla="*/ 21 h 59"/>
                  <a:gd name="T80" fmla="*/ 42 w 98"/>
                  <a:gd name="T81" fmla="*/ 11 h 59"/>
                  <a:gd name="T82" fmla="*/ 34 w 98"/>
                  <a:gd name="T83" fmla="*/ 7 h 59"/>
                  <a:gd name="T84" fmla="*/ 28 w 98"/>
                  <a:gd name="T85" fmla="*/ 9 h 59"/>
                  <a:gd name="T86" fmla="*/ 20 w 98"/>
                  <a:gd name="T87" fmla="*/ 15 h 59"/>
                  <a:gd name="T88" fmla="*/ 20 w 98"/>
                  <a:gd name="T89" fmla="*/ 46 h 59"/>
                  <a:gd name="T90" fmla="*/ 20 w 98"/>
                  <a:gd name="T91" fmla="*/ 53 h 59"/>
                  <a:gd name="T92" fmla="*/ 23 w 98"/>
                  <a:gd name="T93" fmla="*/ 55 h 59"/>
                  <a:gd name="T94" fmla="*/ 29 w 98"/>
                  <a:gd name="T95" fmla="*/ 56 h 59"/>
                  <a:gd name="T96" fmla="*/ 29 w 98"/>
                  <a:gd name="T97" fmla="*/ 59 h 59"/>
                  <a:gd name="T98" fmla="*/ 1 w 98"/>
                  <a:gd name="T99" fmla="*/ 59 h 59"/>
                  <a:gd name="T100" fmla="*/ 1 w 98"/>
                  <a:gd name="T101" fmla="*/ 56 h 59"/>
                  <a:gd name="T102" fmla="*/ 6 w 98"/>
                  <a:gd name="T103" fmla="*/ 55 h 59"/>
                  <a:gd name="T104" fmla="*/ 8 w 98"/>
                  <a:gd name="T105" fmla="*/ 53 h 59"/>
                  <a:gd name="T106" fmla="*/ 9 w 98"/>
                  <a:gd name="T107" fmla="*/ 46 h 59"/>
                  <a:gd name="T108" fmla="*/ 9 w 98"/>
                  <a:gd name="T109" fmla="*/ 24 h 59"/>
                  <a:gd name="T110" fmla="*/ 9 w 98"/>
                  <a:gd name="T111" fmla="*/ 12 h 59"/>
                  <a:gd name="T112" fmla="*/ 7 w 98"/>
                  <a:gd name="T113" fmla="*/ 9 h 59"/>
                  <a:gd name="T114" fmla="*/ 5 w 98"/>
                  <a:gd name="T115" fmla="*/ 8 h 59"/>
                  <a:gd name="T116" fmla="*/ 1 w 98"/>
                  <a:gd name="T117" fmla="*/ 9 h 59"/>
                  <a:gd name="T118" fmla="*/ 0 w 98"/>
                  <a:gd name="T119" fmla="*/ 7 h 59"/>
                  <a:gd name="T120" fmla="*/ 17 w 98"/>
                  <a:gd name="T121" fmla="*/ 0 h 59"/>
                  <a:gd name="T122" fmla="*/ 20 w 98"/>
                  <a:gd name="T123" fmla="*/ 0 h 59"/>
                  <a:gd name="T124" fmla="*/ 20 w 98"/>
                  <a:gd name="T125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8" h="59">
                    <a:moveTo>
                      <a:pt x="20" y="12"/>
                    </a:moveTo>
                    <a:cubicBezTo>
                      <a:pt x="24" y="8"/>
                      <a:pt x="26" y="5"/>
                      <a:pt x="27" y="5"/>
                    </a:cubicBezTo>
                    <a:cubicBezTo>
                      <a:pt x="29" y="3"/>
                      <a:pt x="31" y="2"/>
                      <a:pt x="33" y="1"/>
                    </a:cubicBezTo>
                    <a:cubicBezTo>
                      <a:pt x="35" y="0"/>
                      <a:pt x="37" y="0"/>
                      <a:pt x="39" y="0"/>
                    </a:cubicBezTo>
                    <a:cubicBezTo>
                      <a:pt x="43" y="0"/>
                      <a:pt x="46" y="1"/>
                      <a:pt x="49" y="3"/>
                    </a:cubicBezTo>
                    <a:cubicBezTo>
                      <a:pt x="51" y="5"/>
                      <a:pt x="53" y="8"/>
                      <a:pt x="54" y="12"/>
                    </a:cubicBezTo>
                    <a:cubicBezTo>
                      <a:pt x="58" y="7"/>
                      <a:pt x="62" y="4"/>
                      <a:pt x="65" y="2"/>
                    </a:cubicBezTo>
                    <a:cubicBezTo>
                      <a:pt x="68" y="0"/>
                      <a:pt x="71" y="0"/>
                      <a:pt x="74" y="0"/>
                    </a:cubicBezTo>
                    <a:cubicBezTo>
                      <a:pt x="77" y="0"/>
                      <a:pt x="80" y="0"/>
                      <a:pt x="82" y="2"/>
                    </a:cubicBezTo>
                    <a:cubicBezTo>
                      <a:pt x="84" y="4"/>
                      <a:pt x="86" y="6"/>
                      <a:pt x="88" y="10"/>
                    </a:cubicBezTo>
                    <a:cubicBezTo>
                      <a:pt x="89" y="12"/>
                      <a:pt x="89" y="16"/>
                      <a:pt x="89" y="21"/>
                    </a:cubicBezTo>
                    <a:cubicBezTo>
                      <a:pt x="89" y="46"/>
                      <a:pt x="89" y="46"/>
                      <a:pt x="89" y="46"/>
                    </a:cubicBezTo>
                    <a:cubicBezTo>
                      <a:pt x="89" y="49"/>
                      <a:pt x="89" y="52"/>
                      <a:pt x="90" y="53"/>
                    </a:cubicBezTo>
                    <a:cubicBezTo>
                      <a:pt x="90" y="54"/>
                      <a:pt x="91" y="55"/>
                      <a:pt x="92" y="55"/>
                    </a:cubicBezTo>
                    <a:cubicBezTo>
                      <a:pt x="93" y="56"/>
                      <a:pt x="95" y="56"/>
                      <a:pt x="98" y="56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3" y="56"/>
                      <a:pt x="75" y="56"/>
                      <a:pt x="76" y="55"/>
                    </a:cubicBezTo>
                    <a:cubicBezTo>
                      <a:pt x="77" y="54"/>
                      <a:pt x="78" y="53"/>
                      <a:pt x="78" y="52"/>
                    </a:cubicBezTo>
                    <a:cubicBezTo>
                      <a:pt x="79" y="51"/>
                      <a:pt x="79" y="49"/>
                      <a:pt x="79" y="46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9" y="16"/>
                      <a:pt x="78" y="13"/>
                      <a:pt x="77" y="11"/>
                    </a:cubicBezTo>
                    <a:cubicBezTo>
                      <a:pt x="75" y="8"/>
                      <a:pt x="73" y="7"/>
                      <a:pt x="69" y="7"/>
                    </a:cubicBezTo>
                    <a:cubicBezTo>
                      <a:pt x="67" y="7"/>
                      <a:pt x="65" y="8"/>
                      <a:pt x="62" y="9"/>
                    </a:cubicBezTo>
                    <a:cubicBezTo>
                      <a:pt x="60" y="10"/>
                      <a:pt x="58" y="12"/>
                      <a:pt x="54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50"/>
                      <a:pt x="55" y="52"/>
                      <a:pt x="55" y="53"/>
                    </a:cubicBezTo>
                    <a:cubicBezTo>
                      <a:pt x="55" y="54"/>
                      <a:pt x="56" y="55"/>
                      <a:pt x="58" y="55"/>
                    </a:cubicBezTo>
                    <a:cubicBezTo>
                      <a:pt x="59" y="56"/>
                      <a:pt x="61" y="56"/>
                      <a:pt x="64" y="56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4" y="52"/>
                    </a:cubicBezTo>
                    <a:cubicBezTo>
                      <a:pt x="44" y="51"/>
                      <a:pt x="44" y="49"/>
                      <a:pt x="44" y="4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4" y="16"/>
                      <a:pt x="43" y="13"/>
                      <a:pt x="42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32" y="7"/>
                      <a:pt x="30" y="8"/>
                      <a:pt x="28" y="9"/>
                    </a:cubicBezTo>
                    <a:cubicBezTo>
                      <a:pt x="24" y="11"/>
                      <a:pt x="21" y="13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9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3" y="56"/>
                      <a:pt x="5" y="56"/>
                      <a:pt x="6" y="55"/>
                    </a:cubicBezTo>
                    <a:cubicBezTo>
                      <a:pt x="7" y="55"/>
                      <a:pt x="8" y="54"/>
                      <a:pt x="8" y="53"/>
                    </a:cubicBezTo>
                    <a:cubicBezTo>
                      <a:pt x="9" y="52"/>
                      <a:pt x="9" y="49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0" name="Freeform 21"/>
              <p:cNvSpPr>
                <a:spLocks noEditPoints="1"/>
              </p:cNvSpPr>
              <p:nvPr/>
            </p:nvSpPr>
            <p:spPr bwMode="auto">
              <a:xfrm>
                <a:off x="4404" y="2096"/>
                <a:ext cx="123" cy="143"/>
              </a:xfrm>
              <a:custGeom>
                <a:avLst/>
                <a:gdLst>
                  <a:gd name="T0" fmla="*/ 32 w 52"/>
                  <a:gd name="T1" fmla="*/ 50 h 60"/>
                  <a:gd name="T2" fmla="*/ 21 w 52"/>
                  <a:gd name="T3" fmla="*/ 58 h 60"/>
                  <a:gd name="T4" fmla="*/ 13 w 52"/>
                  <a:gd name="T5" fmla="*/ 60 h 60"/>
                  <a:gd name="T6" fmla="*/ 4 w 52"/>
                  <a:gd name="T7" fmla="*/ 56 h 60"/>
                  <a:gd name="T8" fmla="*/ 0 w 52"/>
                  <a:gd name="T9" fmla="*/ 45 h 60"/>
                  <a:gd name="T10" fmla="*/ 2 w 52"/>
                  <a:gd name="T11" fmla="*/ 38 h 60"/>
                  <a:gd name="T12" fmla="*/ 11 w 52"/>
                  <a:gd name="T13" fmla="*/ 30 h 60"/>
                  <a:gd name="T14" fmla="*/ 32 w 52"/>
                  <a:gd name="T15" fmla="*/ 21 h 60"/>
                  <a:gd name="T16" fmla="*/ 32 w 52"/>
                  <a:gd name="T17" fmla="*/ 18 h 60"/>
                  <a:gd name="T18" fmla="*/ 29 w 52"/>
                  <a:gd name="T19" fmla="*/ 7 h 60"/>
                  <a:gd name="T20" fmla="*/ 21 w 52"/>
                  <a:gd name="T21" fmla="*/ 3 h 60"/>
                  <a:gd name="T22" fmla="*/ 15 w 52"/>
                  <a:gd name="T23" fmla="*/ 6 h 60"/>
                  <a:gd name="T24" fmla="*/ 12 w 52"/>
                  <a:gd name="T25" fmla="*/ 10 h 60"/>
                  <a:gd name="T26" fmla="*/ 13 w 52"/>
                  <a:gd name="T27" fmla="*/ 14 h 60"/>
                  <a:gd name="T28" fmla="*/ 11 w 52"/>
                  <a:gd name="T29" fmla="*/ 18 h 60"/>
                  <a:gd name="T30" fmla="*/ 7 w 52"/>
                  <a:gd name="T31" fmla="*/ 20 h 60"/>
                  <a:gd name="T32" fmla="*/ 3 w 52"/>
                  <a:gd name="T33" fmla="*/ 18 h 60"/>
                  <a:gd name="T34" fmla="*/ 2 w 52"/>
                  <a:gd name="T35" fmla="*/ 14 h 60"/>
                  <a:gd name="T36" fmla="*/ 7 w 52"/>
                  <a:gd name="T37" fmla="*/ 4 h 60"/>
                  <a:gd name="T38" fmla="*/ 23 w 52"/>
                  <a:gd name="T39" fmla="*/ 0 h 60"/>
                  <a:gd name="T40" fmla="*/ 35 w 52"/>
                  <a:gd name="T41" fmla="*/ 2 h 60"/>
                  <a:gd name="T42" fmla="*/ 41 w 52"/>
                  <a:gd name="T43" fmla="*/ 8 h 60"/>
                  <a:gd name="T44" fmla="*/ 42 w 52"/>
                  <a:gd name="T45" fmla="*/ 19 h 60"/>
                  <a:gd name="T46" fmla="*/ 42 w 52"/>
                  <a:gd name="T47" fmla="*/ 39 h 60"/>
                  <a:gd name="T48" fmla="*/ 42 w 52"/>
                  <a:gd name="T49" fmla="*/ 49 h 60"/>
                  <a:gd name="T50" fmla="*/ 43 w 52"/>
                  <a:gd name="T51" fmla="*/ 51 h 60"/>
                  <a:gd name="T52" fmla="*/ 45 w 52"/>
                  <a:gd name="T53" fmla="*/ 52 h 60"/>
                  <a:gd name="T54" fmla="*/ 47 w 52"/>
                  <a:gd name="T55" fmla="*/ 51 h 60"/>
                  <a:gd name="T56" fmla="*/ 52 w 52"/>
                  <a:gd name="T57" fmla="*/ 47 h 60"/>
                  <a:gd name="T58" fmla="*/ 52 w 52"/>
                  <a:gd name="T59" fmla="*/ 50 h 60"/>
                  <a:gd name="T60" fmla="*/ 38 w 52"/>
                  <a:gd name="T61" fmla="*/ 60 h 60"/>
                  <a:gd name="T62" fmla="*/ 34 w 52"/>
                  <a:gd name="T63" fmla="*/ 58 h 60"/>
                  <a:gd name="T64" fmla="*/ 32 w 52"/>
                  <a:gd name="T65" fmla="*/ 50 h 60"/>
                  <a:gd name="T66" fmla="*/ 32 w 52"/>
                  <a:gd name="T67" fmla="*/ 46 h 60"/>
                  <a:gd name="T68" fmla="*/ 32 w 52"/>
                  <a:gd name="T69" fmla="*/ 24 h 60"/>
                  <a:gd name="T70" fmla="*/ 19 w 52"/>
                  <a:gd name="T71" fmla="*/ 30 h 60"/>
                  <a:gd name="T72" fmla="*/ 12 w 52"/>
                  <a:gd name="T73" fmla="*/ 35 h 60"/>
                  <a:gd name="T74" fmla="*/ 10 w 52"/>
                  <a:gd name="T75" fmla="*/ 42 h 60"/>
                  <a:gd name="T76" fmla="*/ 13 w 52"/>
                  <a:gd name="T77" fmla="*/ 50 h 60"/>
                  <a:gd name="T78" fmla="*/ 19 w 52"/>
                  <a:gd name="T79" fmla="*/ 53 h 60"/>
                  <a:gd name="T80" fmla="*/ 32 w 52"/>
                  <a:gd name="T81" fmla="*/ 4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60">
                    <a:moveTo>
                      <a:pt x="32" y="50"/>
                    </a:moveTo>
                    <a:cubicBezTo>
                      <a:pt x="26" y="55"/>
                      <a:pt x="22" y="57"/>
                      <a:pt x="21" y="58"/>
                    </a:cubicBezTo>
                    <a:cubicBezTo>
                      <a:pt x="18" y="59"/>
                      <a:pt x="16" y="60"/>
                      <a:pt x="13" y="60"/>
                    </a:cubicBezTo>
                    <a:cubicBezTo>
                      <a:pt x="9" y="60"/>
                      <a:pt x="6" y="58"/>
                      <a:pt x="4" y="56"/>
                    </a:cubicBezTo>
                    <a:cubicBezTo>
                      <a:pt x="1" y="53"/>
                      <a:pt x="0" y="49"/>
                      <a:pt x="0" y="45"/>
                    </a:cubicBezTo>
                    <a:cubicBezTo>
                      <a:pt x="0" y="42"/>
                      <a:pt x="0" y="40"/>
                      <a:pt x="2" y="38"/>
                    </a:cubicBezTo>
                    <a:cubicBezTo>
                      <a:pt x="3" y="35"/>
                      <a:pt x="6" y="32"/>
                      <a:pt x="11" y="30"/>
                    </a:cubicBezTo>
                    <a:cubicBezTo>
                      <a:pt x="15" y="27"/>
                      <a:pt x="22" y="24"/>
                      <a:pt x="32" y="21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1" y="9"/>
                      <a:pt x="29" y="7"/>
                    </a:cubicBezTo>
                    <a:cubicBezTo>
                      <a:pt x="27" y="4"/>
                      <a:pt x="25" y="3"/>
                      <a:pt x="21" y="3"/>
                    </a:cubicBezTo>
                    <a:cubicBezTo>
                      <a:pt x="18" y="3"/>
                      <a:pt x="16" y="4"/>
                      <a:pt x="15" y="6"/>
                    </a:cubicBezTo>
                    <a:cubicBezTo>
                      <a:pt x="13" y="7"/>
                      <a:pt x="12" y="9"/>
                      <a:pt x="12" y="1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6"/>
                      <a:pt x="12" y="17"/>
                      <a:pt x="11" y="18"/>
                    </a:cubicBezTo>
                    <a:cubicBezTo>
                      <a:pt x="10" y="20"/>
                      <a:pt x="9" y="20"/>
                      <a:pt x="7" y="20"/>
                    </a:cubicBezTo>
                    <a:cubicBezTo>
                      <a:pt x="6" y="20"/>
                      <a:pt x="4" y="20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4" y="7"/>
                      <a:pt x="7" y="4"/>
                    </a:cubicBezTo>
                    <a:cubicBezTo>
                      <a:pt x="11" y="1"/>
                      <a:pt x="16" y="0"/>
                      <a:pt x="23" y="0"/>
                    </a:cubicBezTo>
                    <a:cubicBezTo>
                      <a:pt x="28" y="0"/>
                      <a:pt x="32" y="0"/>
                      <a:pt x="35" y="2"/>
                    </a:cubicBezTo>
                    <a:cubicBezTo>
                      <a:pt x="38" y="3"/>
                      <a:pt x="40" y="5"/>
                      <a:pt x="41" y="8"/>
                    </a:cubicBezTo>
                    <a:cubicBezTo>
                      <a:pt x="42" y="10"/>
                      <a:pt x="42" y="14"/>
                      <a:pt x="42" y="1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44"/>
                      <a:pt x="42" y="47"/>
                      <a:pt x="42" y="49"/>
                    </a:cubicBezTo>
                    <a:cubicBezTo>
                      <a:pt x="43" y="50"/>
                      <a:pt x="43" y="51"/>
                      <a:pt x="43" y="51"/>
                    </a:cubicBezTo>
                    <a:cubicBezTo>
                      <a:pt x="44" y="52"/>
                      <a:pt x="44" y="52"/>
                      <a:pt x="45" y="52"/>
                    </a:cubicBezTo>
                    <a:cubicBezTo>
                      <a:pt x="46" y="52"/>
                      <a:pt x="46" y="52"/>
                      <a:pt x="47" y="51"/>
                    </a:cubicBezTo>
                    <a:cubicBezTo>
                      <a:pt x="48" y="51"/>
                      <a:pt x="49" y="49"/>
                      <a:pt x="52" y="47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7" y="57"/>
                      <a:pt x="43" y="60"/>
                      <a:pt x="38" y="60"/>
                    </a:cubicBezTo>
                    <a:cubicBezTo>
                      <a:pt x="36" y="60"/>
                      <a:pt x="35" y="59"/>
                      <a:pt x="34" y="58"/>
                    </a:cubicBezTo>
                    <a:cubicBezTo>
                      <a:pt x="32" y="56"/>
                      <a:pt x="32" y="54"/>
                      <a:pt x="32" y="50"/>
                    </a:cubicBezTo>
                    <a:close/>
                    <a:moveTo>
                      <a:pt x="32" y="46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25" y="27"/>
                      <a:pt x="21" y="29"/>
                      <a:pt x="19" y="30"/>
                    </a:cubicBezTo>
                    <a:cubicBezTo>
                      <a:pt x="16" y="32"/>
                      <a:pt x="14" y="33"/>
                      <a:pt x="12" y="35"/>
                    </a:cubicBezTo>
                    <a:cubicBezTo>
                      <a:pt x="11" y="37"/>
                      <a:pt x="10" y="40"/>
                      <a:pt x="10" y="42"/>
                    </a:cubicBezTo>
                    <a:cubicBezTo>
                      <a:pt x="10" y="45"/>
                      <a:pt x="11" y="48"/>
                      <a:pt x="13" y="50"/>
                    </a:cubicBezTo>
                    <a:cubicBezTo>
                      <a:pt x="15" y="52"/>
                      <a:pt x="17" y="53"/>
                      <a:pt x="19" y="53"/>
                    </a:cubicBezTo>
                    <a:cubicBezTo>
                      <a:pt x="22" y="53"/>
                      <a:pt x="27" y="50"/>
                      <a:pt x="32" y="46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1" name="Freeform 22"/>
              <p:cNvSpPr>
                <a:spLocks/>
              </p:cNvSpPr>
              <p:nvPr/>
            </p:nvSpPr>
            <p:spPr bwMode="auto">
              <a:xfrm>
                <a:off x="4534" y="2034"/>
                <a:ext cx="173" cy="202"/>
              </a:xfrm>
              <a:custGeom>
                <a:avLst/>
                <a:gdLst>
                  <a:gd name="T0" fmla="*/ 70 w 73"/>
                  <a:gd name="T1" fmla="*/ 61 h 85"/>
                  <a:gd name="T2" fmla="*/ 73 w 73"/>
                  <a:gd name="T3" fmla="*/ 62 h 85"/>
                  <a:gd name="T4" fmla="*/ 65 w 73"/>
                  <a:gd name="T5" fmla="*/ 85 h 85"/>
                  <a:gd name="T6" fmla="*/ 0 w 73"/>
                  <a:gd name="T7" fmla="*/ 85 h 85"/>
                  <a:gd name="T8" fmla="*/ 0 w 73"/>
                  <a:gd name="T9" fmla="*/ 82 h 85"/>
                  <a:gd name="T10" fmla="*/ 3 w 73"/>
                  <a:gd name="T11" fmla="*/ 82 h 85"/>
                  <a:gd name="T12" fmla="*/ 11 w 73"/>
                  <a:gd name="T13" fmla="*/ 79 h 85"/>
                  <a:gd name="T14" fmla="*/ 12 w 73"/>
                  <a:gd name="T15" fmla="*/ 70 h 85"/>
                  <a:gd name="T16" fmla="*/ 12 w 73"/>
                  <a:gd name="T17" fmla="*/ 15 h 85"/>
                  <a:gd name="T18" fmla="*/ 10 w 73"/>
                  <a:gd name="T19" fmla="*/ 5 h 85"/>
                  <a:gd name="T20" fmla="*/ 3 w 73"/>
                  <a:gd name="T21" fmla="*/ 2 h 85"/>
                  <a:gd name="T22" fmla="*/ 0 w 73"/>
                  <a:gd name="T23" fmla="*/ 2 h 85"/>
                  <a:gd name="T24" fmla="*/ 0 w 73"/>
                  <a:gd name="T25" fmla="*/ 0 h 85"/>
                  <a:gd name="T26" fmla="*/ 38 w 73"/>
                  <a:gd name="T27" fmla="*/ 0 h 85"/>
                  <a:gd name="T28" fmla="*/ 38 w 73"/>
                  <a:gd name="T29" fmla="*/ 2 h 85"/>
                  <a:gd name="T30" fmla="*/ 29 w 73"/>
                  <a:gd name="T31" fmla="*/ 3 h 85"/>
                  <a:gd name="T32" fmla="*/ 25 w 73"/>
                  <a:gd name="T33" fmla="*/ 7 h 85"/>
                  <a:gd name="T34" fmla="*/ 24 w 73"/>
                  <a:gd name="T35" fmla="*/ 16 h 85"/>
                  <a:gd name="T36" fmla="*/ 24 w 73"/>
                  <a:gd name="T37" fmla="*/ 70 h 85"/>
                  <a:gd name="T38" fmla="*/ 25 w 73"/>
                  <a:gd name="T39" fmla="*/ 77 h 85"/>
                  <a:gd name="T40" fmla="*/ 27 w 73"/>
                  <a:gd name="T41" fmla="*/ 79 h 85"/>
                  <a:gd name="T42" fmla="*/ 37 w 73"/>
                  <a:gd name="T43" fmla="*/ 79 h 85"/>
                  <a:gd name="T44" fmla="*/ 43 w 73"/>
                  <a:gd name="T45" fmla="*/ 79 h 85"/>
                  <a:gd name="T46" fmla="*/ 57 w 73"/>
                  <a:gd name="T47" fmla="*/ 78 h 85"/>
                  <a:gd name="T48" fmla="*/ 64 w 73"/>
                  <a:gd name="T49" fmla="*/ 73 h 85"/>
                  <a:gd name="T50" fmla="*/ 70 w 73"/>
                  <a:gd name="T51" fmla="*/ 6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5">
                    <a:moveTo>
                      <a:pt x="70" y="61"/>
                    </a:moveTo>
                    <a:cubicBezTo>
                      <a:pt x="73" y="62"/>
                      <a:pt x="73" y="62"/>
                      <a:pt x="73" y="62"/>
                    </a:cubicBezTo>
                    <a:cubicBezTo>
                      <a:pt x="65" y="85"/>
                      <a:pt x="65" y="85"/>
                      <a:pt x="65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6" y="82"/>
                      <a:pt x="9" y="81"/>
                      <a:pt x="11" y="79"/>
                    </a:cubicBezTo>
                    <a:cubicBezTo>
                      <a:pt x="11" y="77"/>
                      <a:pt x="12" y="74"/>
                      <a:pt x="12" y="70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9"/>
                      <a:pt x="11" y="6"/>
                      <a:pt x="10" y="5"/>
                    </a:cubicBezTo>
                    <a:cubicBezTo>
                      <a:pt x="8" y="3"/>
                      <a:pt x="6" y="2"/>
                      <a:pt x="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4" y="2"/>
                      <a:pt x="30" y="2"/>
                      <a:pt x="29" y="3"/>
                    </a:cubicBezTo>
                    <a:cubicBezTo>
                      <a:pt x="27" y="4"/>
                      <a:pt x="26" y="5"/>
                      <a:pt x="25" y="7"/>
                    </a:cubicBezTo>
                    <a:cubicBezTo>
                      <a:pt x="24" y="8"/>
                      <a:pt x="24" y="11"/>
                      <a:pt x="24" y="1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24" y="73"/>
                      <a:pt x="24" y="75"/>
                      <a:pt x="25" y="77"/>
                    </a:cubicBezTo>
                    <a:cubicBezTo>
                      <a:pt x="25" y="78"/>
                      <a:pt x="26" y="78"/>
                      <a:pt x="27" y="79"/>
                    </a:cubicBezTo>
                    <a:cubicBezTo>
                      <a:pt x="28" y="79"/>
                      <a:pt x="31" y="79"/>
                      <a:pt x="37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50" y="79"/>
                      <a:pt x="54" y="79"/>
                      <a:pt x="57" y="78"/>
                    </a:cubicBezTo>
                    <a:cubicBezTo>
                      <a:pt x="59" y="77"/>
                      <a:pt x="62" y="75"/>
                      <a:pt x="64" y="73"/>
                    </a:cubicBezTo>
                    <a:cubicBezTo>
                      <a:pt x="66" y="70"/>
                      <a:pt x="68" y="66"/>
                      <a:pt x="70" y="61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2" name="Freeform 23"/>
              <p:cNvSpPr>
                <a:spLocks noEditPoints="1"/>
              </p:cNvSpPr>
              <p:nvPr/>
            </p:nvSpPr>
            <p:spPr bwMode="auto">
              <a:xfrm>
                <a:off x="4721" y="2024"/>
                <a:ext cx="69" cy="212"/>
              </a:xfrm>
              <a:custGeom>
                <a:avLst/>
                <a:gdLst>
                  <a:gd name="T0" fmla="*/ 20 w 29"/>
                  <a:gd name="T1" fmla="*/ 30 h 89"/>
                  <a:gd name="T2" fmla="*/ 20 w 29"/>
                  <a:gd name="T3" fmla="*/ 76 h 89"/>
                  <a:gd name="T4" fmla="*/ 21 w 29"/>
                  <a:gd name="T5" fmla="*/ 83 h 89"/>
                  <a:gd name="T6" fmla="*/ 23 w 29"/>
                  <a:gd name="T7" fmla="*/ 85 h 89"/>
                  <a:gd name="T8" fmla="*/ 29 w 29"/>
                  <a:gd name="T9" fmla="*/ 86 h 89"/>
                  <a:gd name="T10" fmla="*/ 29 w 29"/>
                  <a:gd name="T11" fmla="*/ 89 h 89"/>
                  <a:gd name="T12" fmla="*/ 1 w 29"/>
                  <a:gd name="T13" fmla="*/ 89 h 89"/>
                  <a:gd name="T14" fmla="*/ 1 w 29"/>
                  <a:gd name="T15" fmla="*/ 86 h 89"/>
                  <a:gd name="T16" fmla="*/ 7 w 29"/>
                  <a:gd name="T17" fmla="*/ 86 h 89"/>
                  <a:gd name="T18" fmla="*/ 9 w 29"/>
                  <a:gd name="T19" fmla="*/ 83 h 89"/>
                  <a:gd name="T20" fmla="*/ 10 w 29"/>
                  <a:gd name="T21" fmla="*/ 76 h 89"/>
                  <a:gd name="T22" fmla="*/ 10 w 29"/>
                  <a:gd name="T23" fmla="*/ 54 h 89"/>
                  <a:gd name="T24" fmla="*/ 9 w 29"/>
                  <a:gd name="T25" fmla="*/ 41 h 89"/>
                  <a:gd name="T26" fmla="*/ 8 w 29"/>
                  <a:gd name="T27" fmla="*/ 39 h 89"/>
                  <a:gd name="T28" fmla="*/ 5 w 29"/>
                  <a:gd name="T29" fmla="*/ 38 h 89"/>
                  <a:gd name="T30" fmla="*/ 1 w 29"/>
                  <a:gd name="T31" fmla="*/ 39 h 89"/>
                  <a:gd name="T32" fmla="*/ 0 w 29"/>
                  <a:gd name="T33" fmla="*/ 37 h 89"/>
                  <a:gd name="T34" fmla="*/ 17 w 29"/>
                  <a:gd name="T35" fmla="*/ 30 h 89"/>
                  <a:gd name="T36" fmla="*/ 20 w 29"/>
                  <a:gd name="T37" fmla="*/ 30 h 89"/>
                  <a:gd name="T38" fmla="*/ 15 w 29"/>
                  <a:gd name="T39" fmla="*/ 0 h 89"/>
                  <a:gd name="T40" fmla="*/ 19 w 29"/>
                  <a:gd name="T41" fmla="*/ 1 h 89"/>
                  <a:gd name="T42" fmla="*/ 21 w 29"/>
                  <a:gd name="T43" fmla="*/ 6 h 89"/>
                  <a:gd name="T44" fmla="*/ 19 w 29"/>
                  <a:gd name="T45" fmla="*/ 10 h 89"/>
                  <a:gd name="T46" fmla="*/ 15 w 29"/>
                  <a:gd name="T47" fmla="*/ 12 h 89"/>
                  <a:gd name="T48" fmla="*/ 10 w 29"/>
                  <a:gd name="T49" fmla="*/ 10 h 89"/>
                  <a:gd name="T50" fmla="*/ 8 w 29"/>
                  <a:gd name="T51" fmla="*/ 6 h 89"/>
                  <a:gd name="T52" fmla="*/ 10 w 29"/>
                  <a:gd name="T53" fmla="*/ 1 h 89"/>
                  <a:gd name="T54" fmla="*/ 15 w 29"/>
                  <a:gd name="T55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" h="89">
                    <a:moveTo>
                      <a:pt x="20" y="30"/>
                    </a:move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9"/>
                      <a:pt x="20" y="82"/>
                      <a:pt x="21" y="83"/>
                    </a:cubicBezTo>
                    <a:cubicBezTo>
                      <a:pt x="21" y="84"/>
                      <a:pt x="22" y="85"/>
                      <a:pt x="23" y="85"/>
                    </a:cubicBezTo>
                    <a:cubicBezTo>
                      <a:pt x="24" y="86"/>
                      <a:pt x="26" y="86"/>
                      <a:pt x="29" y="86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4" y="86"/>
                      <a:pt x="6" y="86"/>
                      <a:pt x="7" y="86"/>
                    </a:cubicBezTo>
                    <a:cubicBezTo>
                      <a:pt x="8" y="85"/>
                      <a:pt x="8" y="84"/>
                      <a:pt x="9" y="83"/>
                    </a:cubicBezTo>
                    <a:cubicBezTo>
                      <a:pt x="9" y="82"/>
                      <a:pt x="10" y="79"/>
                      <a:pt x="10" y="76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7"/>
                      <a:pt x="9" y="43"/>
                      <a:pt x="9" y="41"/>
                    </a:cubicBezTo>
                    <a:cubicBezTo>
                      <a:pt x="9" y="40"/>
                      <a:pt x="8" y="39"/>
                      <a:pt x="8" y="39"/>
                    </a:cubicBezTo>
                    <a:cubicBezTo>
                      <a:pt x="7" y="38"/>
                      <a:pt x="6" y="38"/>
                      <a:pt x="5" y="38"/>
                    </a:cubicBezTo>
                    <a:cubicBezTo>
                      <a:pt x="4" y="38"/>
                      <a:pt x="3" y="38"/>
                      <a:pt x="1" y="39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7" y="30"/>
                      <a:pt x="17" y="30"/>
                      <a:pt x="17" y="30"/>
                    </a:cubicBezTo>
                    <a:lnTo>
                      <a:pt x="20" y="30"/>
                    </a:lnTo>
                    <a:close/>
                    <a:moveTo>
                      <a:pt x="15" y="0"/>
                    </a:moveTo>
                    <a:cubicBezTo>
                      <a:pt x="17" y="0"/>
                      <a:pt x="18" y="0"/>
                      <a:pt x="19" y="1"/>
                    </a:cubicBezTo>
                    <a:cubicBezTo>
                      <a:pt x="21" y="3"/>
                      <a:pt x="21" y="4"/>
                      <a:pt x="21" y="6"/>
                    </a:cubicBezTo>
                    <a:cubicBezTo>
                      <a:pt x="21" y="8"/>
                      <a:pt x="21" y="9"/>
                      <a:pt x="19" y="10"/>
                    </a:cubicBezTo>
                    <a:cubicBezTo>
                      <a:pt x="18" y="12"/>
                      <a:pt x="17" y="12"/>
                      <a:pt x="15" y="12"/>
                    </a:cubicBezTo>
                    <a:cubicBezTo>
                      <a:pt x="13" y="12"/>
                      <a:pt x="12" y="12"/>
                      <a:pt x="10" y="10"/>
                    </a:cubicBezTo>
                    <a:cubicBezTo>
                      <a:pt x="9" y="9"/>
                      <a:pt x="8" y="8"/>
                      <a:pt x="8" y="6"/>
                    </a:cubicBezTo>
                    <a:cubicBezTo>
                      <a:pt x="8" y="4"/>
                      <a:pt x="9" y="3"/>
                      <a:pt x="10" y="1"/>
                    </a:cubicBezTo>
                    <a:cubicBezTo>
                      <a:pt x="12" y="0"/>
                      <a:pt x="13" y="0"/>
                      <a:pt x="15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3" name="Freeform 24"/>
              <p:cNvSpPr>
                <a:spLocks/>
              </p:cNvSpPr>
              <p:nvPr/>
            </p:nvSpPr>
            <p:spPr bwMode="auto">
              <a:xfrm>
                <a:off x="4799" y="2096"/>
                <a:ext cx="147" cy="140"/>
              </a:xfrm>
              <a:custGeom>
                <a:avLst/>
                <a:gdLst>
                  <a:gd name="T0" fmla="*/ 20 w 62"/>
                  <a:gd name="T1" fmla="*/ 12 h 59"/>
                  <a:gd name="T2" fmla="*/ 39 w 62"/>
                  <a:gd name="T3" fmla="*/ 0 h 59"/>
                  <a:gd name="T4" fmla="*/ 47 w 62"/>
                  <a:gd name="T5" fmla="*/ 2 h 59"/>
                  <a:gd name="T6" fmla="*/ 52 w 62"/>
                  <a:gd name="T7" fmla="*/ 10 h 59"/>
                  <a:gd name="T8" fmla="*/ 54 w 62"/>
                  <a:gd name="T9" fmla="*/ 21 h 59"/>
                  <a:gd name="T10" fmla="*/ 54 w 62"/>
                  <a:gd name="T11" fmla="*/ 46 h 59"/>
                  <a:gd name="T12" fmla="*/ 54 w 62"/>
                  <a:gd name="T13" fmla="*/ 53 h 59"/>
                  <a:gd name="T14" fmla="*/ 57 w 62"/>
                  <a:gd name="T15" fmla="*/ 55 h 59"/>
                  <a:gd name="T16" fmla="*/ 62 w 62"/>
                  <a:gd name="T17" fmla="*/ 56 h 59"/>
                  <a:gd name="T18" fmla="*/ 62 w 62"/>
                  <a:gd name="T19" fmla="*/ 59 h 59"/>
                  <a:gd name="T20" fmla="*/ 34 w 62"/>
                  <a:gd name="T21" fmla="*/ 59 h 59"/>
                  <a:gd name="T22" fmla="*/ 34 w 62"/>
                  <a:gd name="T23" fmla="*/ 56 h 59"/>
                  <a:gd name="T24" fmla="*/ 35 w 62"/>
                  <a:gd name="T25" fmla="*/ 56 h 59"/>
                  <a:gd name="T26" fmla="*/ 41 w 62"/>
                  <a:gd name="T27" fmla="*/ 55 h 59"/>
                  <a:gd name="T28" fmla="*/ 43 w 62"/>
                  <a:gd name="T29" fmla="*/ 52 h 59"/>
                  <a:gd name="T30" fmla="*/ 43 w 62"/>
                  <a:gd name="T31" fmla="*/ 46 h 59"/>
                  <a:gd name="T32" fmla="*/ 43 w 62"/>
                  <a:gd name="T33" fmla="*/ 22 h 59"/>
                  <a:gd name="T34" fmla="*/ 41 w 62"/>
                  <a:gd name="T35" fmla="*/ 11 h 59"/>
                  <a:gd name="T36" fmla="*/ 34 w 62"/>
                  <a:gd name="T37" fmla="*/ 7 h 59"/>
                  <a:gd name="T38" fmla="*/ 20 w 62"/>
                  <a:gd name="T39" fmla="*/ 15 h 59"/>
                  <a:gd name="T40" fmla="*/ 20 w 62"/>
                  <a:gd name="T41" fmla="*/ 46 h 59"/>
                  <a:gd name="T42" fmla="*/ 20 w 62"/>
                  <a:gd name="T43" fmla="*/ 53 h 59"/>
                  <a:gd name="T44" fmla="*/ 23 w 62"/>
                  <a:gd name="T45" fmla="*/ 55 h 59"/>
                  <a:gd name="T46" fmla="*/ 29 w 62"/>
                  <a:gd name="T47" fmla="*/ 56 h 59"/>
                  <a:gd name="T48" fmla="*/ 29 w 62"/>
                  <a:gd name="T49" fmla="*/ 59 h 59"/>
                  <a:gd name="T50" fmla="*/ 1 w 62"/>
                  <a:gd name="T51" fmla="*/ 59 h 59"/>
                  <a:gd name="T52" fmla="*/ 1 w 62"/>
                  <a:gd name="T53" fmla="*/ 56 h 59"/>
                  <a:gd name="T54" fmla="*/ 2 w 62"/>
                  <a:gd name="T55" fmla="*/ 56 h 59"/>
                  <a:gd name="T56" fmla="*/ 8 w 62"/>
                  <a:gd name="T57" fmla="*/ 54 h 59"/>
                  <a:gd name="T58" fmla="*/ 9 w 62"/>
                  <a:gd name="T59" fmla="*/ 46 h 59"/>
                  <a:gd name="T60" fmla="*/ 9 w 62"/>
                  <a:gd name="T61" fmla="*/ 24 h 59"/>
                  <a:gd name="T62" fmla="*/ 9 w 62"/>
                  <a:gd name="T63" fmla="*/ 12 h 59"/>
                  <a:gd name="T64" fmla="*/ 7 w 62"/>
                  <a:gd name="T65" fmla="*/ 9 h 59"/>
                  <a:gd name="T66" fmla="*/ 5 w 62"/>
                  <a:gd name="T67" fmla="*/ 8 h 59"/>
                  <a:gd name="T68" fmla="*/ 1 w 62"/>
                  <a:gd name="T69" fmla="*/ 9 h 59"/>
                  <a:gd name="T70" fmla="*/ 0 w 62"/>
                  <a:gd name="T71" fmla="*/ 7 h 59"/>
                  <a:gd name="T72" fmla="*/ 17 w 62"/>
                  <a:gd name="T73" fmla="*/ 0 h 59"/>
                  <a:gd name="T74" fmla="*/ 20 w 62"/>
                  <a:gd name="T75" fmla="*/ 0 h 59"/>
                  <a:gd name="T76" fmla="*/ 20 w 62"/>
                  <a:gd name="T77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2" h="59">
                    <a:moveTo>
                      <a:pt x="20" y="12"/>
                    </a:moveTo>
                    <a:cubicBezTo>
                      <a:pt x="26" y="4"/>
                      <a:pt x="33" y="0"/>
                      <a:pt x="39" y="0"/>
                    </a:cubicBezTo>
                    <a:cubicBezTo>
                      <a:pt x="42" y="0"/>
                      <a:pt x="45" y="0"/>
                      <a:pt x="47" y="2"/>
                    </a:cubicBezTo>
                    <a:cubicBezTo>
                      <a:pt x="49" y="4"/>
                      <a:pt x="51" y="6"/>
                      <a:pt x="52" y="10"/>
                    </a:cubicBezTo>
                    <a:cubicBezTo>
                      <a:pt x="53" y="12"/>
                      <a:pt x="54" y="16"/>
                      <a:pt x="54" y="21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52"/>
                      <a:pt x="54" y="53"/>
                    </a:cubicBezTo>
                    <a:cubicBezTo>
                      <a:pt x="55" y="54"/>
                      <a:pt x="56" y="55"/>
                      <a:pt x="57" y="55"/>
                    </a:cubicBezTo>
                    <a:cubicBezTo>
                      <a:pt x="58" y="56"/>
                      <a:pt x="60" y="56"/>
                      <a:pt x="62" y="56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8" y="56"/>
                      <a:pt x="40" y="56"/>
                      <a:pt x="41" y="55"/>
                    </a:cubicBezTo>
                    <a:cubicBezTo>
                      <a:pt x="42" y="54"/>
                      <a:pt x="43" y="53"/>
                      <a:pt x="43" y="52"/>
                    </a:cubicBezTo>
                    <a:cubicBezTo>
                      <a:pt x="43" y="51"/>
                      <a:pt x="43" y="49"/>
                      <a:pt x="43" y="4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17"/>
                      <a:pt x="43" y="13"/>
                      <a:pt x="41" y="11"/>
                    </a:cubicBezTo>
                    <a:cubicBezTo>
                      <a:pt x="40" y="8"/>
                      <a:pt x="38" y="7"/>
                      <a:pt x="34" y="7"/>
                    </a:cubicBezTo>
                    <a:cubicBezTo>
                      <a:pt x="29" y="7"/>
                      <a:pt x="25" y="10"/>
                      <a:pt x="20" y="1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50"/>
                      <a:pt x="20" y="52"/>
                      <a:pt x="20" y="53"/>
                    </a:cubicBezTo>
                    <a:cubicBezTo>
                      <a:pt x="21" y="54"/>
                      <a:pt x="22" y="55"/>
                      <a:pt x="23" y="55"/>
                    </a:cubicBezTo>
                    <a:cubicBezTo>
                      <a:pt x="24" y="56"/>
                      <a:pt x="26" y="56"/>
                      <a:pt x="29" y="56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5" y="56"/>
                      <a:pt x="7" y="56"/>
                      <a:pt x="8" y="54"/>
                    </a:cubicBezTo>
                    <a:cubicBezTo>
                      <a:pt x="9" y="53"/>
                      <a:pt x="9" y="50"/>
                      <a:pt x="9" y="46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8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4" y="8"/>
                      <a:pt x="2" y="8"/>
                      <a:pt x="1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4" name="Freeform 25"/>
              <p:cNvSpPr>
                <a:spLocks noEditPoints="1"/>
              </p:cNvSpPr>
              <p:nvPr/>
            </p:nvSpPr>
            <p:spPr bwMode="auto">
              <a:xfrm>
                <a:off x="4960" y="2096"/>
                <a:ext cx="114" cy="143"/>
              </a:xfrm>
              <a:custGeom>
                <a:avLst/>
                <a:gdLst>
                  <a:gd name="T0" fmla="*/ 9 w 48"/>
                  <a:gd name="T1" fmla="*/ 23 h 60"/>
                  <a:gd name="T2" fmla="*/ 15 w 48"/>
                  <a:gd name="T3" fmla="*/ 43 h 60"/>
                  <a:gd name="T4" fmla="*/ 29 w 48"/>
                  <a:gd name="T5" fmla="*/ 50 h 60"/>
                  <a:gd name="T6" fmla="*/ 39 w 48"/>
                  <a:gd name="T7" fmla="*/ 47 h 60"/>
                  <a:gd name="T8" fmla="*/ 46 w 48"/>
                  <a:gd name="T9" fmla="*/ 36 h 60"/>
                  <a:gd name="T10" fmla="*/ 48 w 48"/>
                  <a:gd name="T11" fmla="*/ 38 h 60"/>
                  <a:gd name="T12" fmla="*/ 41 w 48"/>
                  <a:gd name="T13" fmla="*/ 53 h 60"/>
                  <a:gd name="T14" fmla="*/ 25 w 48"/>
                  <a:gd name="T15" fmla="*/ 60 h 60"/>
                  <a:gd name="T16" fmla="*/ 7 w 48"/>
                  <a:gd name="T17" fmla="*/ 52 h 60"/>
                  <a:gd name="T18" fmla="*/ 0 w 48"/>
                  <a:gd name="T19" fmla="*/ 31 h 60"/>
                  <a:gd name="T20" fmla="*/ 7 w 48"/>
                  <a:gd name="T21" fmla="*/ 8 h 60"/>
                  <a:gd name="T22" fmla="*/ 26 w 48"/>
                  <a:gd name="T23" fmla="*/ 0 h 60"/>
                  <a:gd name="T24" fmla="*/ 42 w 48"/>
                  <a:gd name="T25" fmla="*/ 6 h 60"/>
                  <a:gd name="T26" fmla="*/ 48 w 48"/>
                  <a:gd name="T27" fmla="*/ 23 h 60"/>
                  <a:gd name="T28" fmla="*/ 9 w 48"/>
                  <a:gd name="T29" fmla="*/ 23 h 60"/>
                  <a:gd name="T30" fmla="*/ 9 w 48"/>
                  <a:gd name="T31" fmla="*/ 19 h 60"/>
                  <a:gd name="T32" fmla="*/ 35 w 48"/>
                  <a:gd name="T33" fmla="*/ 19 h 60"/>
                  <a:gd name="T34" fmla="*/ 34 w 48"/>
                  <a:gd name="T35" fmla="*/ 11 h 60"/>
                  <a:gd name="T36" fmla="*/ 29 w 48"/>
                  <a:gd name="T37" fmla="*/ 6 h 60"/>
                  <a:gd name="T38" fmla="*/ 23 w 48"/>
                  <a:gd name="T39" fmla="*/ 4 h 60"/>
                  <a:gd name="T40" fmla="*/ 13 w 48"/>
                  <a:gd name="T41" fmla="*/ 8 h 60"/>
                  <a:gd name="T42" fmla="*/ 9 w 48"/>
                  <a:gd name="T43" fmla="*/ 1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9" y="23"/>
                    </a:moveTo>
                    <a:cubicBezTo>
                      <a:pt x="9" y="31"/>
                      <a:pt x="11" y="38"/>
                      <a:pt x="15" y="43"/>
                    </a:cubicBezTo>
                    <a:cubicBezTo>
                      <a:pt x="19" y="48"/>
                      <a:pt x="24" y="50"/>
                      <a:pt x="29" y="50"/>
                    </a:cubicBezTo>
                    <a:cubicBezTo>
                      <a:pt x="33" y="50"/>
                      <a:pt x="36" y="49"/>
                      <a:pt x="39" y="47"/>
                    </a:cubicBezTo>
                    <a:cubicBezTo>
                      <a:pt x="42" y="45"/>
                      <a:pt x="44" y="41"/>
                      <a:pt x="46" y="36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7" y="43"/>
                      <a:pt x="45" y="49"/>
                      <a:pt x="41" y="53"/>
                    </a:cubicBezTo>
                    <a:cubicBezTo>
                      <a:pt x="36" y="58"/>
                      <a:pt x="31" y="60"/>
                      <a:pt x="25" y="60"/>
                    </a:cubicBezTo>
                    <a:cubicBezTo>
                      <a:pt x="18" y="60"/>
                      <a:pt x="12" y="58"/>
                      <a:pt x="7" y="52"/>
                    </a:cubicBezTo>
                    <a:cubicBezTo>
                      <a:pt x="2" y="47"/>
                      <a:pt x="0" y="40"/>
                      <a:pt x="0" y="31"/>
                    </a:cubicBezTo>
                    <a:cubicBezTo>
                      <a:pt x="0" y="21"/>
                      <a:pt x="2" y="13"/>
                      <a:pt x="7" y="8"/>
                    </a:cubicBezTo>
                    <a:cubicBezTo>
                      <a:pt x="12" y="2"/>
                      <a:pt x="19" y="0"/>
                      <a:pt x="26" y="0"/>
                    </a:cubicBezTo>
                    <a:cubicBezTo>
                      <a:pt x="33" y="0"/>
                      <a:pt x="38" y="2"/>
                      <a:pt x="42" y="6"/>
                    </a:cubicBezTo>
                    <a:cubicBezTo>
                      <a:pt x="46" y="10"/>
                      <a:pt x="48" y="16"/>
                      <a:pt x="48" y="23"/>
                    </a:cubicBezTo>
                    <a:lnTo>
                      <a:pt x="9" y="23"/>
                    </a:lnTo>
                    <a:close/>
                    <a:moveTo>
                      <a:pt x="9" y="19"/>
                    </a:move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6"/>
                      <a:pt x="34" y="13"/>
                      <a:pt x="34" y="11"/>
                    </a:cubicBezTo>
                    <a:cubicBezTo>
                      <a:pt x="33" y="9"/>
                      <a:pt x="31" y="7"/>
                      <a:pt x="29" y="6"/>
                    </a:cubicBezTo>
                    <a:cubicBezTo>
                      <a:pt x="27" y="5"/>
                      <a:pt x="25" y="4"/>
                      <a:pt x="23" y="4"/>
                    </a:cubicBezTo>
                    <a:cubicBezTo>
                      <a:pt x="19" y="4"/>
                      <a:pt x="16" y="5"/>
                      <a:pt x="13" y="8"/>
                    </a:cubicBezTo>
                    <a:cubicBezTo>
                      <a:pt x="11" y="11"/>
                      <a:pt x="9" y="14"/>
                      <a:pt x="9" y="19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5" name="Freeform 26"/>
              <p:cNvSpPr>
                <a:spLocks/>
              </p:cNvSpPr>
              <p:nvPr/>
            </p:nvSpPr>
            <p:spPr bwMode="auto">
              <a:xfrm>
                <a:off x="5086" y="2096"/>
                <a:ext cx="99" cy="140"/>
              </a:xfrm>
              <a:custGeom>
                <a:avLst/>
                <a:gdLst>
                  <a:gd name="T0" fmla="*/ 20 w 42"/>
                  <a:gd name="T1" fmla="*/ 0 h 59"/>
                  <a:gd name="T2" fmla="*/ 20 w 42"/>
                  <a:gd name="T3" fmla="*/ 12 h 59"/>
                  <a:gd name="T4" fmla="*/ 34 w 42"/>
                  <a:gd name="T5" fmla="*/ 0 h 59"/>
                  <a:gd name="T6" fmla="*/ 40 w 42"/>
                  <a:gd name="T7" fmla="*/ 2 h 59"/>
                  <a:gd name="T8" fmla="*/ 42 w 42"/>
                  <a:gd name="T9" fmla="*/ 7 h 59"/>
                  <a:gd name="T10" fmla="*/ 41 w 42"/>
                  <a:gd name="T11" fmla="*/ 11 h 59"/>
                  <a:gd name="T12" fmla="*/ 37 w 42"/>
                  <a:gd name="T13" fmla="*/ 12 h 59"/>
                  <a:gd name="T14" fmla="*/ 32 w 42"/>
                  <a:gd name="T15" fmla="*/ 10 h 59"/>
                  <a:gd name="T16" fmla="*/ 28 w 42"/>
                  <a:gd name="T17" fmla="*/ 8 h 59"/>
                  <a:gd name="T18" fmla="*/ 25 w 42"/>
                  <a:gd name="T19" fmla="*/ 9 h 59"/>
                  <a:gd name="T20" fmla="*/ 20 w 42"/>
                  <a:gd name="T21" fmla="*/ 18 h 59"/>
                  <a:gd name="T22" fmla="*/ 20 w 42"/>
                  <a:gd name="T23" fmla="*/ 45 h 59"/>
                  <a:gd name="T24" fmla="*/ 21 w 42"/>
                  <a:gd name="T25" fmla="*/ 52 h 59"/>
                  <a:gd name="T26" fmla="*/ 24 w 42"/>
                  <a:gd name="T27" fmla="*/ 55 h 59"/>
                  <a:gd name="T28" fmla="*/ 30 w 42"/>
                  <a:gd name="T29" fmla="*/ 56 h 59"/>
                  <a:gd name="T30" fmla="*/ 30 w 42"/>
                  <a:gd name="T31" fmla="*/ 59 h 59"/>
                  <a:gd name="T32" fmla="*/ 0 w 42"/>
                  <a:gd name="T33" fmla="*/ 59 h 59"/>
                  <a:gd name="T34" fmla="*/ 0 w 42"/>
                  <a:gd name="T35" fmla="*/ 56 h 59"/>
                  <a:gd name="T36" fmla="*/ 7 w 42"/>
                  <a:gd name="T37" fmla="*/ 55 h 59"/>
                  <a:gd name="T38" fmla="*/ 9 w 42"/>
                  <a:gd name="T39" fmla="*/ 52 h 59"/>
                  <a:gd name="T40" fmla="*/ 9 w 42"/>
                  <a:gd name="T41" fmla="*/ 46 h 59"/>
                  <a:gd name="T42" fmla="*/ 9 w 42"/>
                  <a:gd name="T43" fmla="*/ 23 h 59"/>
                  <a:gd name="T44" fmla="*/ 9 w 42"/>
                  <a:gd name="T45" fmla="*/ 12 h 59"/>
                  <a:gd name="T46" fmla="*/ 7 w 42"/>
                  <a:gd name="T47" fmla="*/ 9 h 59"/>
                  <a:gd name="T48" fmla="*/ 5 w 42"/>
                  <a:gd name="T49" fmla="*/ 8 h 59"/>
                  <a:gd name="T50" fmla="*/ 0 w 42"/>
                  <a:gd name="T51" fmla="*/ 9 h 59"/>
                  <a:gd name="T52" fmla="*/ 0 w 42"/>
                  <a:gd name="T53" fmla="*/ 7 h 59"/>
                  <a:gd name="T54" fmla="*/ 17 w 42"/>
                  <a:gd name="T55" fmla="*/ 0 h 59"/>
                  <a:gd name="T56" fmla="*/ 20 w 42"/>
                  <a:gd name="T5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59">
                    <a:moveTo>
                      <a:pt x="20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4" y="4"/>
                      <a:pt x="29" y="0"/>
                      <a:pt x="34" y="0"/>
                    </a:cubicBezTo>
                    <a:cubicBezTo>
                      <a:pt x="37" y="0"/>
                      <a:pt x="38" y="0"/>
                      <a:pt x="40" y="2"/>
                    </a:cubicBezTo>
                    <a:cubicBezTo>
                      <a:pt x="41" y="3"/>
                      <a:pt x="42" y="5"/>
                      <a:pt x="42" y="7"/>
                    </a:cubicBezTo>
                    <a:cubicBezTo>
                      <a:pt x="42" y="8"/>
                      <a:pt x="42" y="10"/>
                      <a:pt x="41" y="11"/>
                    </a:cubicBezTo>
                    <a:cubicBezTo>
                      <a:pt x="40" y="12"/>
                      <a:pt x="38" y="12"/>
                      <a:pt x="37" y="12"/>
                    </a:cubicBezTo>
                    <a:cubicBezTo>
                      <a:pt x="35" y="12"/>
                      <a:pt x="34" y="12"/>
                      <a:pt x="32" y="10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7" y="8"/>
                      <a:pt x="26" y="8"/>
                      <a:pt x="25" y="9"/>
                    </a:cubicBezTo>
                    <a:cubicBezTo>
                      <a:pt x="23" y="11"/>
                      <a:pt x="22" y="14"/>
                      <a:pt x="20" y="18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8"/>
                      <a:pt x="20" y="51"/>
                      <a:pt x="21" y="52"/>
                    </a:cubicBezTo>
                    <a:cubicBezTo>
                      <a:pt x="21" y="54"/>
                      <a:pt x="22" y="54"/>
                      <a:pt x="24" y="55"/>
                    </a:cubicBezTo>
                    <a:cubicBezTo>
                      <a:pt x="25" y="56"/>
                      <a:pt x="27" y="56"/>
                      <a:pt x="30" y="56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3" y="56"/>
                      <a:pt x="5" y="56"/>
                      <a:pt x="7" y="55"/>
                    </a:cubicBezTo>
                    <a:cubicBezTo>
                      <a:pt x="8" y="54"/>
                      <a:pt x="8" y="53"/>
                      <a:pt x="9" y="52"/>
                    </a:cubicBezTo>
                    <a:cubicBezTo>
                      <a:pt x="9" y="51"/>
                      <a:pt x="9" y="49"/>
                      <a:pt x="9" y="46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7"/>
                      <a:pt x="9" y="13"/>
                      <a:pt x="9" y="12"/>
                    </a:cubicBezTo>
                    <a:cubicBezTo>
                      <a:pt x="9" y="10"/>
                      <a:pt x="8" y="9"/>
                      <a:pt x="7" y="9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3" y="8"/>
                      <a:pt x="2" y="8"/>
                      <a:pt x="0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6" name="Freeform 27"/>
              <p:cNvSpPr>
                <a:spLocks/>
              </p:cNvSpPr>
              <p:nvPr/>
            </p:nvSpPr>
            <p:spPr bwMode="auto">
              <a:xfrm>
                <a:off x="3381" y="2286"/>
                <a:ext cx="82" cy="100"/>
              </a:xfrm>
              <a:custGeom>
                <a:avLst/>
                <a:gdLst>
                  <a:gd name="T0" fmla="*/ 35 w 35"/>
                  <a:gd name="T1" fmla="*/ 0 h 42"/>
                  <a:gd name="T2" fmla="*/ 35 w 35"/>
                  <a:gd name="T3" fmla="*/ 10 h 42"/>
                  <a:gd name="T4" fmla="*/ 34 w 35"/>
                  <a:gd name="T5" fmla="*/ 10 h 42"/>
                  <a:gd name="T6" fmla="*/ 33 w 35"/>
                  <a:gd name="T7" fmla="*/ 6 h 42"/>
                  <a:gd name="T8" fmla="*/ 31 w 35"/>
                  <a:gd name="T9" fmla="*/ 4 h 42"/>
                  <a:gd name="T10" fmla="*/ 26 w 35"/>
                  <a:gd name="T11" fmla="*/ 3 h 42"/>
                  <a:gd name="T12" fmla="*/ 21 w 35"/>
                  <a:gd name="T13" fmla="*/ 3 h 42"/>
                  <a:gd name="T14" fmla="*/ 21 w 35"/>
                  <a:gd name="T15" fmla="*/ 35 h 42"/>
                  <a:gd name="T16" fmla="*/ 21 w 35"/>
                  <a:gd name="T17" fmla="*/ 40 h 42"/>
                  <a:gd name="T18" fmla="*/ 25 w 35"/>
                  <a:gd name="T19" fmla="*/ 41 h 42"/>
                  <a:gd name="T20" fmla="*/ 26 w 35"/>
                  <a:gd name="T21" fmla="*/ 41 h 42"/>
                  <a:gd name="T22" fmla="*/ 26 w 35"/>
                  <a:gd name="T23" fmla="*/ 42 h 42"/>
                  <a:gd name="T24" fmla="*/ 9 w 35"/>
                  <a:gd name="T25" fmla="*/ 42 h 42"/>
                  <a:gd name="T26" fmla="*/ 9 w 35"/>
                  <a:gd name="T27" fmla="*/ 41 h 42"/>
                  <a:gd name="T28" fmla="*/ 10 w 35"/>
                  <a:gd name="T29" fmla="*/ 41 h 42"/>
                  <a:gd name="T30" fmla="*/ 14 w 35"/>
                  <a:gd name="T31" fmla="*/ 39 h 42"/>
                  <a:gd name="T32" fmla="*/ 15 w 35"/>
                  <a:gd name="T33" fmla="*/ 35 h 42"/>
                  <a:gd name="T34" fmla="*/ 15 w 35"/>
                  <a:gd name="T35" fmla="*/ 3 h 42"/>
                  <a:gd name="T36" fmla="*/ 10 w 35"/>
                  <a:gd name="T37" fmla="*/ 3 h 42"/>
                  <a:gd name="T38" fmla="*/ 5 w 35"/>
                  <a:gd name="T39" fmla="*/ 3 h 42"/>
                  <a:gd name="T40" fmla="*/ 3 w 35"/>
                  <a:gd name="T41" fmla="*/ 6 h 42"/>
                  <a:gd name="T42" fmla="*/ 1 w 35"/>
                  <a:gd name="T43" fmla="*/ 10 h 42"/>
                  <a:gd name="T44" fmla="*/ 0 w 35"/>
                  <a:gd name="T45" fmla="*/ 10 h 42"/>
                  <a:gd name="T46" fmla="*/ 1 w 35"/>
                  <a:gd name="T47" fmla="*/ 0 h 42"/>
                  <a:gd name="T48" fmla="*/ 35 w 35"/>
                  <a:gd name="T4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42">
                    <a:moveTo>
                      <a:pt x="35" y="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8"/>
                      <a:pt x="34" y="7"/>
                      <a:pt x="33" y="6"/>
                    </a:cubicBezTo>
                    <a:cubicBezTo>
                      <a:pt x="32" y="5"/>
                      <a:pt x="32" y="4"/>
                      <a:pt x="31" y="4"/>
                    </a:cubicBezTo>
                    <a:cubicBezTo>
                      <a:pt x="30" y="3"/>
                      <a:pt x="28" y="3"/>
                      <a:pt x="26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7"/>
                      <a:pt x="21" y="39"/>
                      <a:pt x="21" y="40"/>
                    </a:cubicBezTo>
                    <a:cubicBezTo>
                      <a:pt x="22" y="41"/>
                      <a:pt x="23" y="41"/>
                      <a:pt x="25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2" y="41"/>
                      <a:pt x="13" y="40"/>
                      <a:pt x="14" y="39"/>
                    </a:cubicBezTo>
                    <a:cubicBezTo>
                      <a:pt x="14" y="39"/>
                      <a:pt x="15" y="37"/>
                      <a:pt x="15" y="3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3"/>
                      <a:pt x="6" y="3"/>
                      <a:pt x="5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7" name="Freeform 28"/>
              <p:cNvSpPr>
                <a:spLocks/>
              </p:cNvSpPr>
              <p:nvPr/>
            </p:nvSpPr>
            <p:spPr bwMode="auto">
              <a:xfrm>
                <a:off x="3471" y="2286"/>
                <a:ext cx="101" cy="100"/>
              </a:xfrm>
              <a:custGeom>
                <a:avLst/>
                <a:gdLst>
                  <a:gd name="T0" fmla="*/ 12 w 43"/>
                  <a:gd name="T1" fmla="*/ 20 h 42"/>
                  <a:gd name="T2" fmla="*/ 31 w 43"/>
                  <a:gd name="T3" fmla="*/ 20 h 42"/>
                  <a:gd name="T4" fmla="*/ 31 w 43"/>
                  <a:gd name="T5" fmla="*/ 8 h 42"/>
                  <a:gd name="T6" fmla="*/ 31 w 43"/>
                  <a:gd name="T7" fmla="*/ 4 h 42"/>
                  <a:gd name="T8" fmla="*/ 29 w 43"/>
                  <a:gd name="T9" fmla="*/ 2 h 42"/>
                  <a:gd name="T10" fmla="*/ 27 w 43"/>
                  <a:gd name="T11" fmla="*/ 1 h 42"/>
                  <a:gd name="T12" fmla="*/ 25 w 43"/>
                  <a:gd name="T13" fmla="*/ 1 h 42"/>
                  <a:gd name="T14" fmla="*/ 25 w 43"/>
                  <a:gd name="T15" fmla="*/ 0 h 42"/>
                  <a:gd name="T16" fmla="*/ 43 w 43"/>
                  <a:gd name="T17" fmla="*/ 0 h 42"/>
                  <a:gd name="T18" fmla="*/ 43 w 43"/>
                  <a:gd name="T19" fmla="*/ 1 h 42"/>
                  <a:gd name="T20" fmla="*/ 42 w 43"/>
                  <a:gd name="T21" fmla="*/ 1 h 42"/>
                  <a:gd name="T22" fmla="*/ 39 w 43"/>
                  <a:gd name="T23" fmla="*/ 2 h 42"/>
                  <a:gd name="T24" fmla="*/ 37 w 43"/>
                  <a:gd name="T25" fmla="*/ 4 h 42"/>
                  <a:gd name="T26" fmla="*/ 37 w 43"/>
                  <a:gd name="T27" fmla="*/ 8 h 42"/>
                  <a:gd name="T28" fmla="*/ 37 w 43"/>
                  <a:gd name="T29" fmla="*/ 35 h 42"/>
                  <a:gd name="T30" fmla="*/ 37 w 43"/>
                  <a:gd name="T31" fmla="*/ 39 h 42"/>
                  <a:gd name="T32" fmla="*/ 39 w 43"/>
                  <a:gd name="T33" fmla="*/ 40 h 42"/>
                  <a:gd name="T34" fmla="*/ 42 w 43"/>
                  <a:gd name="T35" fmla="*/ 41 h 42"/>
                  <a:gd name="T36" fmla="*/ 43 w 43"/>
                  <a:gd name="T37" fmla="*/ 41 h 42"/>
                  <a:gd name="T38" fmla="*/ 43 w 43"/>
                  <a:gd name="T39" fmla="*/ 42 h 42"/>
                  <a:gd name="T40" fmla="*/ 25 w 43"/>
                  <a:gd name="T41" fmla="*/ 42 h 42"/>
                  <a:gd name="T42" fmla="*/ 25 w 43"/>
                  <a:gd name="T43" fmla="*/ 41 h 42"/>
                  <a:gd name="T44" fmla="*/ 27 w 43"/>
                  <a:gd name="T45" fmla="*/ 41 h 42"/>
                  <a:gd name="T46" fmla="*/ 30 w 43"/>
                  <a:gd name="T47" fmla="*/ 39 h 42"/>
                  <a:gd name="T48" fmla="*/ 31 w 43"/>
                  <a:gd name="T49" fmla="*/ 35 h 42"/>
                  <a:gd name="T50" fmla="*/ 31 w 43"/>
                  <a:gd name="T51" fmla="*/ 22 h 42"/>
                  <a:gd name="T52" fmla="*/ 12 w 43"/>
                  <a:gd name="T53" fmla="*/ 22 h 42"/>
                  <a:gd name="T54" fmla="*/ 12 w 43"/>
                  <a:gd name="T55" fmla="*/ 35 h 42"/>
                  <a:gd name="T56" fmla="*/ 12 w 43"/>
                  <a:gd name="T57" fmla="*/ 39 h 42"/>
                  <a:gd name="T58" fmla="*/ 13 w 43"/>
                  <a:gd name="T59" fmla="*/ 40 h 42"/>
                  <a:gd name="T60" fmla="*/ 16 w 43"/>
                  <a:gd name="T61" fmla="*/ 41 h 42"/>
                  <a:gd name="T62" fmla="*/ 18 w 43"/>
                  <a:gd name="T63" fmla="*/ 41 h 42"/>
                  <a:gd name="T64" fmla="*/ 18 w 43"/>
                  <a:gd name="T65" fmla="*/ 42 h 42"/>
                  <a:gd name="T66" fmla="*/ 0 w 43"/>
                  <a:gd name="T67" fmla="*/ 42 h 42"/>
                  <a:gd name="T68" fmla="*/ 0 w 43"/>
                  <a:gd name="T69" fmla="*/ 41 h 42"/>
                  <a:gd name="T70" fmla="*/ 1 w 43"/>
                  <a:gd name="T71" fmla="*/ 41 h 42"/>
                  <a:gd name="T72" fmla="*/ 5 w 43"/>
                  <a:gd name="T73" fmla="*/ 39 h 42"/>
                  <a:gd name="T74" fmla="*/ 6 w 43"/>
                  <a:gd name="T75" fmla="*/ 35 h 42"/>
                  <a:gd name="T76" fmla="*/ 6 w 43"/>
                  <a:gd name="T77" fmla="*/ 8 h 42"/>
                  <a:gd name="T78" fmla="*/ 5 w 43"/>
                  <a:gd name="T79" fmla="*/ 4 h 42"/>
                  <a:gd name="T80" fmla="*/ 4 w 43"/>
                  <a:gd name="T81" fmla="*/ 2 h 42"/>
                  <a:gd name="T82" fmla="*/ 1 w 43"/>
                  <a:gd name="T83" fmla="*/ 1 h 42"/>
                  <a:gd name="T84" fmla="*/ 0 w 43"/>
                  <a:gd name="T85" fmla="*/ 1 h 42"/>
                  <a:gd name="T86" fmla="*/ 0 w 43"/>
                  <a:gd name="T87" fmla="*/ 0 h 42"/>
                  <a:gd name="T88" fmla="*/ 18 w 43"/>
                  <a:gd name="T89" fmla="*/ 0 h 42"/>
                  <a:gd name="T90" fmla="*/ 18 w 43"/>
                  <a:gd name="T91" fmla="*/ 1 h 42"/>
                  <a:gd name="T92" fmla="*/ 16 w 43"/>
                  <a:gd name="T93" fmla="*/ 1 h 42"/>
                  <a:gd name="T94" fmla="*/ 13 w 43"/>
                  <a:gd name="T95" fmla="*/ 2 h 42"/>
                  <a:gd name="T96" fmla="*/ 12 w 43"/>
                  <a:gd name="T97" fmla="*/ 4 h 42"/>
                  <a:gd name="T98" fmla="*/ 12 w 43"/>
                  <a:gd name="T99" fmla="*/ 8 h 42"/>
                  <a:gd name="T100" fmla="*/ 12 w 43"/>
                  <a:gd name="T10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3" h="42">
                    <a:moveTo>
                      <a:pt x="12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2"/>
                    </a:cubicBezTo>
                    <a:cubicBezTo>
                      <a:pt x="29" y="2"/>
                      <a:pt x="28" y="1"/>
                      <a:pt x="27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0" y="2"/>
                      <a:pt x="39" y="2"/>
                    </a:cubicBezTo>
                    <a:cubicBezTo>
                      <a:pt x="38" y="3"/>
                      <a:pt x="38" y="3"/>
                      <a:pt x="37" y="4"/>
                    </a:cubicBezTo>
                    <a:cubicBezTo>
                      <a:pt x="37" y="4"/>
                      <a:pt x="37" y="6"/>
                      <a:pt x="37" y="8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7"/>
                      <a:pt x="37" y="38"/>
                      <a:pt x="37" y="39"/>
                    </a:cubicBezTo>
                    <a:cubicBezTo>
                      <a:pt x="38" y="39"/>
                      <a:pt x="38" y="40"/>
                      <a:pt x="39" y="40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1"/>
                      <a:pt x="30" y="40"/>
                      <a:pt x="30" y="39"/>
                    </a:cubicBezTo>
                    <a:cubicBezTo>
                      <a:pt x="31" y="39"/>
                      <a:pt x="31" y="37"/>
                      <a:pt x="31" y="35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4" y="2"/>
                      <a:pt x="13" y="2"/>
                    </a:cubicBezTo>
                    <a:cubicBezTo>
                      <a:pt x="13" y="3"/>
                      <a:pt x="12" y="3"/>
                      <a:pt x="12" y="4"/>
                    </a:cubicBezTo>
                    <a:cubicBezTo>
                      <a:pt x="12" y="4"/>
                      <a:pt x="12" y="6"/>
                      <a:pt x="12" y="8"/>
                    </a:cubicBez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8" name="Freeform 29"/>
              <p:cNvSpPr>
                <a:spLocks/>
              </p:cNvSpPr>
              <p:nvPr/>
            </p:nvSpPr>
            <p:spPr bwMode="auto">
              <a:xfrm>
                <a:off x="3580" y="2286"/>
                <a:ext cx="82" cy="100"/>
              </a:xfrm>
              <a:custGeom>
                <a:avLst/>
                <a:gdLst>
                  <a:gd name="T0" fmla="*/ 12 w 35"/>
                  <a:gd name="T1" fmla="*/ 3 h 42"/>
                  <a:gd name="T2" fmla="*/ 12 w 35"/>
                  <a:gd name="T3" fmla="*/ 19 h 42"/>
                  <a:gd name="T4" fmla="*/ 21 w 35"/>
                  <a:gd name="T5" fmla="*/ 19 h 42"/>
                  <a:gd name="T6" fmla="*/ 25 w 35"/>
                  <a:gd name="T7" fmla="*/ 18 h 42"/>
                  <a:gd name="T8" fmla="*/ 27 w 35"/>
                  <a:gd name="T9" fmla="*/ 13 h 42"/>
                  <a:gd name="T10" fmla="*/ 28 w 35"/>
                  <a:gd name="T11" fmla="*/ 13 h 42"/>
                  <a:gd name="T12" fmla="*/ 28 w 35"/>
                  <a:gd name="T13" fmla="*/ 28 h 42"/>
                  <a:gd name="T14" fmla="*/ 27 w 35"/>
                  <a:gd name="T15" fmla="*/ 28 h 42"/>
                  <a:gd name="T16" fmla="*/ 26 w 35"/>
                  <a:gd name="T17" fmla="*/ 24 h 42"/>
                  <a:gd name="T18" fmla="*/ 25 w 35"/>
                  <a:gd name="T19" fmla="*/ 22 h 42"/>
                  <a:gd name="T20" fmla="*/ 21 w 35"/>
                  <a:gd name="T21" fmla="*/ 21 h 42"/>
                  <a:gd name="T22" fmla="*/ 12 w 35"/>
                  <a:gd name="T23" fmla="*/ 21 h 42"/>
                  <a:gd name="T24" fmla="*/ 12 w 35"/>
                  <a:gd name="T25" fmla="*/ 35 h 42"/>
                  <a:gd name="T26" fmla="*/ 12 w 35"/>
                  <a:gd name="T27" fmla="*/ 39 h 42"/>
                  <a:gd name="T28" fmla="*/ 13 w 35"/>
                  <a:gd name="T29" fmla="*/ 39 h 42"/>
                  <a:gd name="T30" fmla="*/ 15 w 35"/>
                  <a:gd name="T31" fmla="*/ 40 h 42"/>
                  <a:gd name="T32" fmla="*/ 22 w 35"/>
                  <a:gd name="T33" fmla="*/ 40 h 42"/>
                  <a:gd name="T34" fmla="*/ 27 w 35"/>
                  <a:gd name="T35" fmla="*/ 39 h 42"/>
                  <a:gd name="T36" fmla="*/ 30 w 35"/>
                  <a:gd name="T37" fmla="*/ 37 h 42"/>
                  <a:gd name="T38" fmla="*/ 34 w 35"/>
                  <a:gd name="T39" fmla="*/ 32 h 42"/>
                  <a:gd name="T40" fmla="*/ 35 w 35"/>
                  <a:gd name="T41" fmla="*/ 32 h 42"/>
                  <a:gd name="T42" fmla="*/ 32 w 35"/>
                  <a:gd name="T43" fmla="*/ 42 h 42"/>
                  <a:gd name="T44" fmla="*/ 0 w 35"/>
                  <a:gd name="T45" fmla="*/ 42 h 42"/>
                  <a:gd name="T46" fmla="*/ 0 w 35"/>
                  <a:gd name="T47" fmla="*/ 41 h 42"/>
                  <a:gd name="T48" fmla="*/ 1 w 35"/>
                  <a:gd name="T49" fmla="*/ 41 h 42"/>
                  <a:gd name="T50" fmla="*/ 4 w 35"/>
                  <a:gd name="T51" fmla="*/ 40 h 42"/>
                  <a:gd name="T52" fmla="*/ 5 w 35"/>
                  <a:gd name="T53" fmla="*/ 39 h 42"/>
                  <a:gd name="T54" fmla="*/ 6 w 35"/>
                  <a:gd name="T55" fmla="*/ 35 h 42"/>
                  <a:gd name="T56" fmla="*/ 6 w 35"/>
                  <a:gd name="T57" fmla="*/ 8 h 42"/>
                  <a:gd name="T58" fmla="*/ 5 w 35"/>
                  <a:gd name="T59" fmla="*/ 3 h 42"/>
                  <a:gd name="T60" fmla="*/ 1 w 35"/>
                  <a:gd name="T61" fmla="*/ 1 h 42"/>
                  <a:gd name="T62" fmla="*/ 0 w 35"/>
                  <a:gd name="T63" fmla="*/ 1 h 42"/>
                  <a:gd name="T64" fmla="*/ 0 w 35"/>
                  <a:gd name="T65" fmla="*/ 0 h 42"/>
                  <a:gd name="T66" fmla="*/ 32 w 35"/>
                  <a:gd name="T67" fmla="*/ 0 h 42"/>
                  <a:gd name="T68" fmla="*/ 32 w 35"/>
                  <a:gd name="T69" fmla="*/ 9 h 42"/>
                  <a:gd name="T70" fmla="*/ 31 w 35"/>
                  <a:gd name="T71" fmla="*/ 9 h 42"/>
                  <a:gd name="T72" fmla="*/ 30 w 35"/>
                  <a:gd name="T73" fmla="*/ 5 h 42"/>
                  <a:gd name="T74" fmla="*/ 27 w 35"/>
                  <a:gd name="T75" fmla="*/ 3 h 42"/>
                  <a:gd name="T76" fmla="*/ 23 w 35"/>
                  <a:gd name="T77" fmla="*/ 3 h 42"/>
                  <a:gd name="T78" fmla="*/ 12 w 35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9"/>
                      <a:pt x="25" y="19"/>
                      <a:pt x="25" y="18"/>
                    </a:cubicBezTo>
                    <a:cubicBezTo>
                      <a:pt x="27" y="17"/>
                      <a:pt x="27" y="15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4"/>
                      <a:pt x="26" y="24"/>
                    </a:cubicBezTo>
                    <a:cubicBezTo>
                      <a:pt x="26" y="23"/>
                      <a:pt x="25" y="22"/>
                      <a:pt x="25" y="22"/>
                    </a:cubicBezTo>
                    <a:cubicBezTo>
                      <a:pt x="24" y="22"/>
                      <a:pt x="22" y="21"/>
                      <a:pt x="2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2" y="39"/>
                      <a:pt x="13" y="39"/>
                    </a:cubicBezTo>
                    <a:cubicBezTo>
                      <a:pt x="13" y="40"/>
                      <a:pt x="14" y="40"/>
                      <a:pt x="15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4" y="40"/>
                      <a:pt x="26" y="40"/>
                      <a:pt x="27" y="39"/>
                    </a:cubicBezTo>
                    <a:cubicBezTo>
                      <a:pt x="28" y="39"/>
                      <a:pt x="29" y="38"/>
                      <a:pt x="30" y="37"/>
                    </a:cubicBezTo>
                    <a:cubicBezTo>
                      <a:pt x="32" y="36"/>
                      <a:pt x="33" y="34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2" y="41"/>
                      <a:pt x="3" y="41"/>
                      <a:pt x="4" y="40"/>
                    </a:cubicBezTo>
                    <a:cubicBezTo>
                      <a:pt x="5" y="40"/>
                      <a:pt x="5" y="39"/>
                      <a:pt x="5" y="39"/>
                    </a:cubicBezTo>
                    <a:cubicBezTo>
                      <a:pt x="5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7"/>
                      <a:pt x="30" y="6"/>
                      <a:pt x="30" y="5"/>
                    </a:cubicBezTo>
                    <a:cubicBezTo>
                      <a:pt x="29" y="4"/>
                      <a:pt x="28" y="4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9" name="Freeform 30"/>
              <p:cNvSpPr>
                <a:spLocks/>
              </p:cNvSpPr>
              <p:nvPr/>
            </p:nvSpPr>
            <p:spPr bwMode="auto">
              <a:xfrm>
                <a:off x="3710" y="2284"/>
                <a:ext cx="99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3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2 w 42"/>
                  <a:gd name="T23" fmla="*/ 40 h 44"/>
                  <a:gd name="T24" fmla="*/ 32 w 42"/>
                  <a:gd name="T25" fmla="*/ 28 h 44"/>
                  <a:gd name="T26" fmla="*/ 31 w 42"/>
                  <a:gd name="T27" fmla="*/ 23 h 44"/>
                  <a:gd name="T28" fmla="*/ 30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2 w 42"/>
                  <a:gd name="T39" fmla="*/ 21 h 44"/>
                  <a:gd name="T40" fmla="*/ 38 w 42"/>
                  <a:gd name="T41" fmla="*/ 23 h 44"/>
                  <a:gd name="T42" fmla="*/ 38 w 42"/>
                  <a:gd name="T43" fmla="*/ 28 h 44"/>
                  <a:gd name="T44" fmla="*/ 38 w 42"/>
                  <a:gd name="T45" fmla="*/ 40 h 44"/>
                  <a:gd name="T46" fmla="*/ 31 w 42"/>
                  <a:gd name="T47" fmla="*/ 43 h 44"/>
                  <a:gd name="T48" fmla="*/ 23 w 42"/>
                  <a:gd name="T49" fmla="*/ 44 h 44"/>
                  <a:gd name="T50" fmla="*/ 5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4 w 42"/>
                  <a:gd name="T65" fmla="*/ 3 h 44"/>
                  <a:gd name="T66" fmla="*/ 35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30" y="4"/>
                      <a:pt x="26" y="3"/>
                      <a:pt x="23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8" y="29"/>
                      <a:pt x="9" y="32"/>
                    </a:cubicBezTo>
                    <a:cubicBezTo>
                      <a:pt x="11" y="36"/>
                      <a:pt x="13" y="38"/>
                      <a:pt x="15" y="40"/>
                    </a:cubicBezTo>
                    <a:cubicBezTo>
                      <a:pt x="18" y="41"/>
                      <a:pt x="20" y="42"/>
                      <a:pt x="23" y="42"/>
                    </a:cubicBezTo>
                    <a:cubicBezTo>
                      <a:pt x="25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1" y="23"/>
                      <a:pt x="30" y="22"/>
                      <a:pt x="30" y="22"/>
                    </a:cubicBezTo>
                    <a:cubicBezTo>
                      <a:pt x="29" y="22"/>
                      <a:pt x="28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8" y="24"/>
                      <a:pt x="38" y="25"/>
                      <a:pt x="38" y="2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5" y="42"/>
                      <a:pt x="33" y="43"/>
                      <a:pt x="31" y="43"/>
                    </a:cubicBezTo>
                    <a:cubicBezTo>
                      <a:pt x="28" y="44"/>
                      <a:pt x="26" y="44"/>
                      <a:pt x="23" y="44"/>
                    </a:cubicBezTo>
                    <a:cubicBezTo>
                      <a:pt x="15" y="44"/>
                      <a:pt x="9" y="41"/>
                      <a:pt x="5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1" y="16"/>
                      <a:pt x="2" y="12"/>
                    </a:cubicBezTo>
                    <a:cubicBezTo>
                      <a:pt x="5" y="8"/>
                      <a:pt x="7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3"/>
                      <a:pt x="35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0" name="Freeform 31"/>
              <p:cNvSpPr>
                <a:spLocks/>
              </p:cNvSpPr>
              <p:nvPr/>
            </p:nvSpPr>
            <p:spPr bwMode="auto">
              <a:xfrm>
                <a:off x="3814" y="2286"/>
                <a:ext cx="85" cy="100"/>
              </a:xfrm>
              <a:custGeom>
                <a:avLst/>
                <a:gdLst>
                  <a:gd name="T0" fmla="*/ 12 w 36"/>
                  <a:gd name="T1" fmla="*/ 3 h 42"/>
                  <a:gd name="T2" fmla="*/ 12 w 36"/>
                  <a:gd name="T3" fmla="*/ 19 h 42"/>
                  <a:gd name="T4" fmla="*/ 22 w 36"/>
                  <a:gd name="T5" fmla="*/ 19 h 42"/>
                  <a:gd name="T6" fmla="*/ 26 w 36"/>
                  <a:gd name="T7" fmla="*/ 18 h 42"/>
                  <a:gd name="T8" fmla="*/ 28 w 36"/>
                  <a:gd name="T9" fmla="*/ 13 h 42"/>
                  <a:gd name="T10" fmla="*/ 29 w 36"/>
                  <a:gd name="T11" fmla="*/ 13 h 42"/>
                  <a:gd name="T12" fmla="*/ 29 w 36"/>
                  <a:gd name="T13" fmla="*/ 28 h 42"/>
                  <a:gd name="T14" fmla="*/ 28 w 36"/>
                  <a:gd name="T15" fmla="*/ 28 h 42"/>
                  <a:gd name="T16" fmla="*/ 27 w 36"/>
                  <a:gd name="T17" fmla="*/ 24 h 42"/>
                  <a:gd name="T18" fmla="*/ 25 w 36"/>
                  <a:gd name="T19" fmla="*/ 22 h 42"/>
                  <a:gd name="T20" fmla="*/ 22 w 36"/>
                  <a:gd name="T21" fmla="*/ 21 h 42"/>
                  <a:gd name="T22" fmla="*/ 12 w 36"/>
                  <a:gd name="T23" fmla="*/ 21 h 42"/>
                  <a:gd name="T24" fmla="*/ 12 w 36"/>
                  <a:gd name="T25" fmla="*/ 35 h 42"/>
                  <a:gd name="T26" fmla="*/ 13 w 36"/>
                  <a:gd name="T27" fmla="*/ 39 h 42"/>
                  <a:gd name="T28" fmla="*/ 13 w 36"/>
                  <a:gd name="T29" fmla="*/ 39 h 42"/>
                  <a:gd name="T30" fmla="*/ 16 w 36"/>
                  <a:gd name="T31" fmla="*/ 40 h 42"/>
                  <a:gd name="T32" fmla="*/ 23 w 36"/>
                  <a:gd name="T33" fmla="*/ 40 h 42"/>
                  <a:gd name="T34" fmla="*/ 28 w 36"/>
                  <a:gd name="T35" fmla="*/ 39 h 42"/>
                  <a:gd name="T36" fmla="*/ 31 w 36"/>
                  <a:gd name="T37" fmla="*/ 37 h 42"/>
                  <a:gd name="T38" fmla="*/ 35 w 36"/>
                  <a:gd name="T39" fmla="*/ 32 h 42"/>
                  <a:gd name="T40" fmla="*/ 36 w 36"/>
                  <a:gd name="T41" fmla="*/ 32 h 42"/>
                  <a:gd name="T42" fmla="*/ 33 w 36"/>
                  <a:gd name="T43" fmla="*/ 42 h 42"/>
                  <a:gd name="T44" fmla="*/ 0 w 36"/>
                  <a:gd name="T45" fmla="*/ 42 h 42"/>
                  <a:gd name="T46" fmla="*/ 0 w 36"/>
                  <a:gd name="T47" fmla="*/ 41 h 42"/>
                  <a:gd name="T48" fmla="*/ 2 w 36"/>
                  <a:gd name="T49" fmla="*/ 41 h 42"/>
                  <a:gd name="T50" fmla="*/ 5 w 36"/>
                  <a:gd name="T51" fmla="*/ 40 h 42"/>
                  <a:gd name="T52" fmla="*/ 6 w 36"/>
                  <a:gd name="T53" fmla="*/ 39 h 42"/>
                  <a:gd name="T54" fmla="*/ 6 w 36"/>
                  <a:gd name="T55" fmla="*/ 35 h 42"/>
                  <a:gd name="T56" fmla="*/ 6 w 36"/>
                  <a:gd name="T57" fmla="*/ 8 h 42"/>
                  <a:gd name="T58" fmla="*/ 6 w 36"/>
                  <a:gd name="T59" fmla="*/ 3 h 42"/>
                  <a:gd name="T60" fmla="*/ 2 w 36"/>
                  <a:gd name="T61" fmla="*/ 1 h 42"/>
                  <a:gd name="T62" fmla="*/ 0 w 36"/>
                  <a:gd name="T63" fmla="*/ 1 h 42"/>
                  <a:gd name="T64" fmla="*/ 0 w 36"/>
                  <a:gd name="T65" fmla="*/ 0 h 42"/>
                  <a:gd name="T66" fmla="*/ 33 w 36"/>
                  <a:gd name="T67" fmla="*/ 0 h 42"/>
                  <a:gd name="T68" fmla="*/ 33 w 36"/>
                  <a:gd name="T69" fmla="*/ 9 h 42"/>
                  <a:gd name="T70" fmla="*/ 32 w 36"/>
                  <a:gd name="T71" fmla="*/ 9 h 42"/>
                  <a:gd name="T72" fmla="*/ 30 w 36"/>
                  <a:gd name="T73" fmla="*/ 5 h 42"/>
                  <a:gd name="T74" fmla="*/ 28 w 36"/>
                  <a:gd name="T75" fmla="*/ 3 h 42"/>
                  <a:gd name="T76" fmla="*/ 24 w 36"/>
                  <a:gd name="T77" fmla="*/ 3 h 42"/>
                  <a:gd name="T78" fmla="*/ 12 w 36"/>
                  <a:gd name="T7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42">
                    <a:moveTo>
                      <a:pt x="12" y="3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9"/>
                      <a:pt x="26" y="19"/>
                      <a:pt x="26" y="18"/>
                    </a:cubicBezTo>
                    <a:cubicBezTo>
                      <a:pt x="27" y="17"/>
                      <a:pt x="28" y="15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6"/>
                      <a:pt x="28" y="24"/>
                      <a:pt x="27" y="24"/>
                    </a:cubicBezTo>
                    <a:cubicBezTo>
                      <a:pt x="27" y="23"/>
                      <a:pt x="26" y="22"/>
                      <a:pt x="25" y="22"/>
                    </a:cubicBezTo>
                    <a:cubicBezTo>
                      <a:pt x="25" y="22"/>
                      <a:pt x="23" y="21"/>
                      <a:pt x="2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0"/>
                      <a:pt x="27" y="40"/>
                      <a:pt x="28" y="39"/>
                    </a:cubicBezTo>
                    <a:cubicBezTo>
                      <a:pt x="29" y="39"/>
                      <a:pt x="30" y="38"/>
                      <a:pt x="31" y="37"/>
                    </a:cubicBezTo>
                    <a:cubicBezTo>
                      <a:pt x="32" y="36"/>
                      <a:pt x="34" y="34"/>
                      <a:pt x="35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4" y="41"/>
                      <a:pt x="5" y="40"/>
                    </a:cubicBezTo>
                    <a:cubicBezTo>
                      <a:pt x="5" y="40"/>
                      <a:pt x="6" y="39"/>
                      <a:pt x="6" y="39"/>
                    </a:cubicBezTo>
                    <a:cubicBezTo>
                      <a:pt x="6" y="38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6" y="3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7"/>
                      <a:pt x="31" y="6"/>
                      <a:pt x="30" y="5"/>
                    </a:cubicBezTo>
                    <a:cubicBezTo>
                      <a:pt x="30" y="4"/>
                      <a:pt x="29" y="4"/>
                      <a:pt x="28" y="3"/>
                    </a:cubicBezTo>
                    <a:cubicBezTo>
                      <a:pt x="27" y="3"/>
                      <a:pt x="26" y="3"/>
                      <a:pt x="24" y="3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1" name="Freeform 32"/>
              <p:cNvSpPr>
                <a:spLocks noEditPoints="1"/>
              </p:cNvSpPr>
              <p:nvPr/>
            </p:nvSpPr>
            <p:spPr bwMode="auto">
              <a:xfrm>
                <a:off x="3906" y="2286"/>
                <a:ext cx="97" cy="100"/>
              </a:xfrm>
              <a:custGeom>
                <a:avLst/>
                <a:gdLst>
                  <a:gd name="T0" fmla="*/ 41 w 41"/>
                  <a:gd name="T1" fmla="*/ 42 h 42"/>
                  <a:gd name="T2" fmla="*/ 30 w 41"/>
                  <a:gd name="T3" fmla="*/ 42 h 42"/>
                  <a:gd name="T4" fmla="*/ 16 w 41"/>
                  <a:gd name="T5" fmla="*/ 23 h 42"/>
                  <a:gd name="T6" fmla="*/ 13 w 41"/>
                  <a:gd name="T7" fmla="*/ 23 h 42"/>
                  <a:gd name="T8" fmla="*/ 13 w 41"/>
                  <a:gd name="T9" fmla="*/ 23 h 42"/>
                  <a:gd name="T10" fmla="*/ 12 w 41"/>
                  <a:gd name="T11" fmla="*/ 23 h 42"/>
                  <a:gd name="T12" fmla="*/ 12 w 41"/>
                  <a:gd name="T13" fmla="*/ 35 h 42"/>
                  <a:gd name="T14" fmla="*/ 13 w 41"/>
                  <a:gd name="T15" fmla="*/ 40 h 42"/>
                  <a:gd name="T16" fmla="*/ 16 w 41"/>
                  <a:gd name="T17" fmla="*/ 41 h 42"/>
                  <a:gd name="T18" fmla="*/ 18 w 41"/>
                  <a:gd name="T19" fmla="*/ 41 h 42"/>
                  <a:gd name="T20" fmla="*/ 18 w 41"/>
                  <a:gd name="T21" fmla="*/ 42 h 42"/>
                  <a:gd name="T22" fmla="*/ 0 w 41"/>
                  <a:gd name="T23" fmla="*/ 42 h 42"/>
                  <a:gd name="T24" fmla="*/ 0 w 41"/>
                  <a:gd name="T25" fmla="*/ 41 h 42"/>
                  <a:gd name="T26" fmla="*/ 1 w 41"/>
                  <a:gd name="T27" fmla="*/ 41 h 42"/>
                  <a:gd name="T28" fmla="*/ 5 w 41"/>
                  <a:gd name="T29" fmla="*/ 39 h 42"/>
                  <a:gd name="T30" fmla="*/ 6 w 41"/>
                  <a:gd name="T31" fmla="*/ 35 h 42"/>
                  <a:gd name="T32" fmla="*/ 6 w 41"/>
                  <a:gd name="T33" fmla="*/ 8 h 42"/>
                  <a:gd name="T34" fmla="*/ 5 w 41"/>
                  <a:gd name="T35" fmla="*/ 3 h 42"/>
                  <a:gd name="T36" fmla="*/ 1 w 41"/>
                  <a:gd name="T37" fmla="*/ 1 h 42"/>
                  <a:gd name="T38" fmla="*/ 0 w 41"/>
                  <a:gd name="T39" fmla="*/ 1 h 42"/>
                  <a:gd name="T40" fmla="*/ 0 w 41"/>
                  <a:gd name="T41" fmla="*/ 0 h 42"/>
                  <a:gd name="T42" fmla="*/ 15 w 41"/>
                  <a:gd name="T43" fmla="*/ 0 h 42"/>
                  <a:gd name="T44" fmla="*/ 25 w 41"/>
                  <a:gd name="T45" fmla="*/ 1 h 42"/>
                  <a:gd name="T46" fmla="*/ 30 w 41"/>
                  <a:gd name="T47" fmla="*/ 5 h 42"/>
                  <a:gd name="T48" fmla="*/ 32 w 41"/>
                  <a:gd name="T49" fmla="*/ 11 h 42"/>
                  <a:gd name="T50" fmla="*/ 30 w 41"/>
                  <a:gd name="T51" fmla="*/ 18 h 42"/>
                  <a:gd name="T52" fmla="*/ 22 w 41"/>
                  <a:gd name="T53" fmla="*/ 22 h 42"/>
                  <a:gd name="T54" fmla="*/ 31 w 41"/>
                  <a:gd name="T55" fmla="*/ 34 h 42"/>
                  <a:gd name="T56" fmla="*/ 36 w 41"/>
                  <a:gd name="T57" fmla="*/ 39 h 42"/>
                  <a:gd name="T58" fmla="*/ 41 w 41"/>
                  <a:gd name="T59" fmla="*/ 41 h 42"/>
                  <a:gd name="T60" fmla="*/ 41 w 41"/>
                  <a:gd name="T61" fmla="*/ 42 h 42"/>
                  <a:gd name="T62" fmla="*/ 12 w 41"/>
                  <a:gd name="T63" fmla="*/ 21 h 42"/>
                  <a:gd name="T64" fmla="*/ 13 w 41"/>
                  <a:gd name="T65" fmla="*/ 21 h 42"/>
                  <a:gd name="T66" fmla="*/ 13 w 41"/>
                  <a:gd name="T67" fmla="*/ 21 h 42"/>
                  <a:gd name="T68" fmla="*/ 22 w 41"/>
                  <a:gd name="T69" fmla="*/ 18 h 42"/>
                  <a:gd name="T70" fmla="*/ 25 w 41"/>
                  <a:gd name="T71" fmla="*/ 11 h 42"/>
                  <a:gd name="T72" fmla="*/ 23 w 41"/>
                  <a:gd name="T73" fmla="*/ 5 h 42"/>
                  <a:gd name="T74" fmla="*/ 16 w 41"/>
                  <a:gd name="T75" fmla="*/ 3 h 42"/>
                  <a:gd name="T76" fmla="*/ 12 w 41"/>
                  <a:gd name="T77" fmla="*/ 3 h 42"/>
                  <a:gd name="T78" fmla="*/ 12 w 41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41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4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9"/>
                      <a:pt x="13" y="40"/>
                    </a:cubicBezTo>
                    <a:cubicBezTo>
                      <a:pt x="13" y="41"/>
                      <a:pt x="14" y="41"/>
                      <a:pt x="16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3"/>
                      <a:pt x="5" y="3"/>
                    </a:cubicBezTo>
                    <a:cubicBezTo>
                      <a:pt x="4" y="2"/>
                      <a:pt x="3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9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0" y="5"/>
                    </a:cubicBezTo>
                    <a:cubicBezTo>
                      <a:pt x="32" y="7"/>
                      <a:pt x="32" y="9"/>
                      <a:pt x="32" y="11"/>
                    </a:cubicBezTo>
                    <a:cubicBezTo>
                      <a:pt x="32" y="14"/>
                      <a:pt x="32" y="16"/>
                      <a:pt x="30" y="18"/>
                    </a:cubicBezTo>
                    <a:cubicBezTo>
                      <a:pt x="28" y="20"/>
                      <a:pt x="26" y="21"/>
                      <a:pt x="22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4" y="38"/>
                      <a:pt x="36" y="39"/>
                    </a:cubicBezTo>
                    <a:cubicBezTo>
                      <a:pt x="37" y="40"/>
                      <a:pt x="39" y="41"/>
                      <a:pt x="41" y="41"/>
                    </a:cubicBezTo>
                    <a:lnTo>
                      <a:pt x="41" y="42"/>
                    </a:lnTo>
                    <a:close/>
                    <a:moveTo>
                      <a:pt x="12" y="21"/>
                    </a:moveTo>
                    <a:cubicBezTo>
                      <a:pt x="12" y="21"/>
                      <a:pt x="12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7" y="21"/>
                      <a:pt x="20" y="20"/>
                      <a:pt x="22" y="18"/>
                    </a:cubicBezTo>
                    <a:cubicBezTo>
                      <a:pt x="24" y="16"/>
                      <a:pt x="25" y="14"/>
                      <a:pt x="25" y="11"/>
                    </a:cubicBezTo>
                    <a:cubicBezTo>
                      <a:pt x="25" y="9"/>
                      <a:pt x="25" y="7"/>
                      <a:pt x="23" y="5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5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2" name="Freeform 33"/>
              <p:cNvSpPr>
                <a:spLocks/>
              </p:cNvSpPr>
              <p:nvPr/>
            </p:nvSpPr>
            <p:spPr bwMode="auto">
              <a:xfrm>
                <a:off x="4006" y="2286"/>
                <a:ext cx="128" cy="100"/>
              </a:xfrm>
              <a:custGeom>
                <a:avLst/>
                <a:gdLst>
                  <a:gd name="T0" fmla="*/ 25 w 54"/>
                  <a:gd name="T1" fmla="*/ 42 h 42"/>
                  <a:gd name="T2" fmla="*/ 8 w 54"/>
                  <a:gd name="T3" fmla="*/ 7 h 42"/>
                  <a:gd name="T4" fmla="*/ 8 w 54"/>
                  <a:gd name="T5" fmla="*/ 35 h 42"/>
                  <a:gd name="T6" fmla="*/ 9 w 54"/>
                  <a:gd name="T7" fmla="*/ 40 h 42"/>
                  <a:gd name="T8" fmla="*/ 13 w 54"/>
                  <a:gd name="T9" fmla="*/ 41 h 42"/>
                  <a:gd name="T10" fmla="*/ 14 w 54"/>
                  <a:gd name="T11" fmla="*/ 41 h 42"/>
                  <a:gd name="T12" fmla="*/ 14 w 54"/>
                  <a:gd name="T13" fmla="*/ 42 h 42"/>
                  <a:gd name="T14" fmla="*/ 0 w 54"/>
                  <a:gd name="T15" fmla="*/ 42 h 42"/>
                  <a:gd name="T16" fmla="*/ 0 w 54"/>
                  <a:gd name="T17" fmla="*/ 41 h 42"/>
                  <a:gd name="T18" fmla="*/ 1 w 54"/>
                  <a:gd name="T19" fmla="*/ 41 h 42"/>
                  <a:gd name="T20" fmla="*/ 5 w 54"/>
                  <a:gd name="T21" fmla="*/ 39 h 42"/>
                  <a:gd name="T22" fmla="*/ 6 w 54"/>
                  <a:gd name="T23" fmla="*/ 35 h 42"/>
                  <a:gd name="T24" fmla="*/ 6 w 54"/>
                  <a:gd name="T25" fmla="*/ 8 h 42"/>
                  <a:gd name="T26" fmla="*/ 5 w 54"/>
                  <a:gd name="T27" fmla="*/ 4 h 42"/>
                  <a:gd name="T28" fmla="*/ 4 w 54"/>
                  <a:gd name="T29" fmla="*/ 2 h 42"/>
                  <a:gd name="T30" fmla="*/ 0 w 54"/>
                  <a:gd name="T31" fmla="*/ 1 h 42"/>
                  <a:gd name="T32" fmla="*/ 0 w 54"/>
                  <a:gd name="T33" fmla="*/ 0 h 42"/>
                  <a:gd name="T34" fmla="*/ 12 w 54"/>
                  <a:gd name="T35" fmla="*/ 0 h 42"/>
                  <a:gd name="T36" fmla="*/ 27 w 54"/>
                  <a:gd name="T37" fmla="*/ 33 h 42"/>
                  <a:gd name="T38" fmla="*/ 42 w 54"/>
                  <a:gd name="T39" fmla="*/ 0 h 42"/>
                  <a:gd name="T40" fmla="*/ 54 w 54"/>
                  <a:gd name="T41" fmla="*/ 0 h 42"/>
                  <a:gd name="T42" fmla="*/ 54 w 54"/>
                  <a:gd name="T43" fmla="*/ 1 h 42"/>
                  <a:gd name="T44" fmla="*/ 52 w 54"/>
                  <a:gd name="T45" fmla="*/ 1 h 42"/>
                  <a:gd name="T46" fmla="*/ 48 w 54"/>
                  <a:gd name="T47" fmla="*/ 3 h 42"/>
                  <a:gd name="T48" fmla="*/ 48 w 54"/>
                  <a:gd name="T49" fmla="*/ 8 h 42"/>
                  <a:gd name="T50" fmla="*/ 48 w 54"/>
                  <a:gd name="T51" fmla="*/ 35 h 42"/>
                  <a:gd name="T52" fmla="*/ 48 w 54"/>
                  <a:gd name="T53" fmla="*/ 40 h 42"/>
                  <a:gd name="T54" fmla="*/ 52 w 54"/>
                  <a:gd name="T55" fmla="*/ 41 h 42"/>
                  <a:gd name="T56" fmla="*/ 54 w 54"/>
                  <a:gd name="T57" fmla="*/ 41 h 42"/>
                  <a:gd name="T58" fmla="*/ 54 w 54"/>
                  <a:gd name="T59" fmla="*/ 42 h 42"/>
                  <a:gd name="T60" fmla="*/ 36 w 54"/>
                  <a:gd name="T61" fmla="*/ 42 h 42"/>
                  <a:gd name="T62" fmla="*/ 36 w 54"/>
                  <a:gd name="T63" fmla="*/ 41 h 42"/>
                  <a:gd name="T64" fmla="*/ 37 w 54"/>
                  <a:gd name="T65" fmla="*/ 41 h 42"/>
                  <a:gd name="T66" fmla="*/ 41 w 54"/>
                  <a:gd name="T67" fmla="*/ 39 h 42"/>
                  <a:gd name="T68" fmla="*/ 42 w 54"/>
                  <a:gd name="T69" fmla="*/ 35 h 42"/>
                  <a:gd name="T70" fmla="*/ 42 w 54"/>
                  <a:gd name="T71" fmla="*/ 7 h 42"/>
                  <a:gd name="T72" fmla="*/ 26 w 54"/>
                  <a:gd name="T73" fmla="*/ 42 h 42"/>
                  <a:gd name="T74" fmla="*/ 25 w 54"/>
                  <a:gd name="T7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42">
                    <a:moveTo>
                      <a:pt x="25" y="42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7"/>
                      <a:pt x="9" y="39"/>
                      <a:pt x="9" y="40"/>
                    </a:cubicBezTo>
                    <a:cubicBezTo>
                      <a:pt x="10" y="41"/>
                      <a:pt x="11" y="41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5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3" y="2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0" y="1"/>
                      <a:pt x="49" y="2"/>
                      <a:pt x="48" y="3"/>
                    </a:cubicBezTo>
                    <a:cubicBezTo>
                      <a:pt x="48" y="4"/>
                      <a:pt x="48" y="5"/>
                      <a:pt x="48" y="8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7"/>
                      <a:pt x="48" y="39"/>
                      <a:pt x="48" y="40"/>
                    </a:cubicBezTo>
                    <a:cubicBezTo>
                      <a:pt x="49" y="41"/>
                      <a:pt x="50" y="41"/>
                      <a:pt x="52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1"/>
                      <a:pt x="40" y="40"/>
                      <a:pt x="41" y="39"/>
                    </a:cubicBezTo>
                    <a:cubicBezTo>
                      <a:pt x="41" y="39"/>
                      <a:pt x="42" y="37"/>
                      <a:pt x="42" y="35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26" y="42"/>
                      <a:pt x="26" y="42"/>
                      <a:pt x="26" y="42"/>
                    </a:cubicBezTo>
                    <a:lnTo>
                      <a:pt x="25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3" name="Freeform 34"/>
              <p:cNvSpPr>
                <a:spLocks noEditPoints="1"/>
              </p:cNvSpPr>
              <p:nvPr/>
            </p:nvSpPr>
            <p:spPr bwMode="auto">
              <a:xfrm>
                <a:off x="4136" y="2284"/>
                <a:ext cx="107" cy="102"/>
              </a:xfrm>
              <a:custGeom>
                <a:avLst/>
                <a:gdLst>
                  <a:gd name="T0" fmla="*/ 29 w 45"/>
                  <a:gd name="T1" fmla="*/ 29 h 43"/>
                  <a:gd name="T2" fmla="*/ 13 w 45"/>
                  <a:gd name="T3" fmla="*/ 29 h 43"/>
                  <a:gd name="T4" fmla="*/ 10 w 45"/>
                  <a:gd name="T5" fmla="*/ 36 h 43"/>
                  <a:gd name="T6" fmla="*/ 9 w 45"/>
                  <a:gd name="T7" fmla="*/ 39 h 43"/>
                  <a:gd name="T8" fmla="*/ 10 w 45"/>
                  <a:gd name="T9" fmla="*/ 41 h 43"/>
                  <a:gd name="T10" fmla="*/ 13 w 45"/>
                  <a:gd name="T11" fmla="*/ 42 h 43"/>
                  <a:gd name="T12" fmla="*/ 13 w 45"/>
                  <a:gd name="T13" fmla="*/ 43 h 43"/>
                  <a:gd name="T14" fmla="*/ 0 w 45"/>
                  <a:gd name="T15" fmla="*/ 43 h 43"/>
                  <a:gd name="T16" fmla="*/ 0 w 45"/>
                  <a:gd name="T17" fmla="*/ 42 h 43"/>
                  <a:gd name="T18" fmla="*/ 4 w 45"/>
                  <a:gd name="T19" fmla="*/ 41 h 43"/>
                  <a:gd name="T20" fmla="*/ 7 w 45"/>
                  <a:gd name="T21" fmla="*/ 35 h 43"/>
                  <a:gd name="T22" fmla="*/ 22 w 45"/>
                  <a:gd name="T23" fmla="*/ 0 h 43"/>
                  <a:gd name="T24" fmla="*/ 23 w 45"/>
                  <a:gd name="T25" fmla="*/ 0 h 43"/>
                  <a:gd name="T26" fmla="*/ 38 w 45"/>
                  <a:gd name="T27" fmla="*/ 35 h 43"/>
                  <a:gd name="T28" fmla="*/ 41 w 45"/>
                  <a:gd name="T29" fmla="*/ 41 h 43"/>
                  <a:gd name="T30" fmla="*/ 45 w 45"/>
                  <a:gd name="T31" fmla="*/ 42 h 43"/>
                  <a:gd name="T32" fmla="*/ 45 w 45"/>
                  <a:gd name="T33" fmla="*/ 43 h 43"/>
                  <a:gd name="T34" fmla="*/ 28 w 45"/>
                  <a:gd name="T35" fmla="*/ 43 h 43"/>
                  <a:gd name="T36" fmla="*/ 28 w 45"/>
                  <a:gd name="T37" fmla="*/ 42 h 43"/>
                  <a:gd name="T38" fmla="*/ 32 w 45"/>
                  <a:gd name="T39" fmla="*/ 41 h 43"/>
                  <a:gd name="T40" fmla="*/ 32 w 45"/>
                  <a:gd name="T41" fmla="*/ 39 h 43"/>
                  <a:gd name="T42" fmla="*/ 31 w 45"/>
                  <a:gd name="T43" fmla="*/ 35 h 43"/>
                  <a:gd name="T44" fmla="*/ 29 w 45"/>
                  <a:gd name="T45" fmla="*/ 29 h 43"/>
                  <a:gd name="T46" fmla="*/ 28 w 45"/>
                  <a:gd name="T47" fmla="*/ 27 h 43"/>
                  <a:gd name="T48" fmla="*/ 21 w 45"/>
                  <a:gd name="T49" fmla="*/ 10 h 43"/>
                  <a:gd name="T50" fmla="*/ 13 w 45"/>
                  <a:gd name="T51" fmla="*/ 27 h 43"/>
                  <a:gd name="T52" fmla="*/ 28 w 45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43">
                    <a:moveTo>
                      <a:pt x="29" y="29"/>
                    </a:moveTo>
                    <a:cubicBezTo>
                      <a:pt x="13" y="29"/>
                      <a:pt x="13" y="29"/>
                      <a:pt x="13" y="2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7"/>
                      <a:pt x="9" y="39"/>
                      <a:pt x="9" y="39"/>
                    </a:cubicBezTo>
                    <a:cubicBezTo>
                      <a:pt x="9" y="40"/>
                      <a:pt x="9" y="41"/>
                      <a:pt x="10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4" y="41"/>
                    </a:cubicBezTo>
                    <a:cubicBezTo>
                      <a:pt x="5" y="40"/>
                      <a:pt x="6" y="38"/>
                      <a:pt x="7" y="3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8"/>
                      <a:pt x="40" y="40"/>
                      <a:pt x="41" y="41"/>
                    </a:cubicBezTo>
                    <a:cubicBezTo>
                      <a:pt x="42" y="41"/>
                      <a:pt x="43" y="42"/>
                      <a:pt x="45" y="42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30" y="42"/>
                      <a:pt x="31" y="42"/>
                      <a:pt x="32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9" y="29"/>
                    </a:lnTo>
                    <a:close/>
                    <a:moveTo>
                      <a:pt x="28" y="27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8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4" name="Freeform 35"/>
              <p:cNvSpPr>
                <a:spLocks/>
              </p:cNvSpPr>
              <p:nvPr/>
            </p:nvSpPr>
            <p:spPr bwMode="auto">
              <a:xfrm>
                <a:off x="4243" y="2286"/>
                <a:ext cx="106" cy="103"/>
              </a:xfrm>
              <a:custGeom>
                <a:avLst/>
                <a:gdLst>
                  <a:gd name="T0" fmla="*/ 0 w 45"/>
                  <a:gd name="T1" fmla="*/ 0 h 43"/>
                  <a:gd name="T2" fmla="*/ 11 w 45"/>
                  <a:gd name="T3" fmla="*/ 0 h 43"/>
                  <a:gd name="T4" fmla="*/ 36 w 45"/>
                  <a:gd name="T5" fmla="*/ 32 h 43"/>
                  <a:gd name="T6" fmla="*/ 36 w 45"/>
                  <a:gd name="T7" fmla="*/ 8 h 43"/>
                  <a:gd name="T8" fmla="*/ 36 w 45"/>
                  <a:gd name="T9" fmla="*/ 3 h 43"/>
                  <a:gd name="T10" fmla="*/ 32 w 45"/>
                  <a:gd name="T11" fmla="*/ 1 h 43"/>
                  <a:gd name="T12" fmla="*/ 31 w 45"/>
                  <a:gd name="T13" fmla="*/ 1 h 43"/>
                  <a:gd name="T14" fmla="*/ 31 w 45"/>
                  <a:gd name="T15" fmla="*/ 0 h 43"/>
                  <a:gd name="T16" fmla="*/ 45 w 45"/>
                  <a:gd name="T17" fmla="*/ 0 h 43"/>
                  <a:gd name="T18" fmla="*/ 45 w 45"/>
                  <a:gd name="T19" fmla="*/ 1 h 43"/>
                  <a:gd name="T20" fmla="*/ 44 w 45"/>
                  <a:gd name="T21" fmla="*/ 1 h 43"/>
                  <a:gd name="T22" fmla="*/ 40 w 45"/>
                  <a:gd name="T23" fmla="*/ 3 h 43"/>
                  <a:gd name="T24" fmla="*/ 39 w 45"/>
                  <a:gd name="T25" fmla="*/ 8 h 43"/>
                  <a:gd name="T26" fmla="*/ 39 w 45"/>
                  <a:gd name="T27" fmla="*/ 43 h 43"/>
                  <a:gd name="T28" fmla="*/ 38 w 45"/>
                  <a:gd name="T29" fmla="*/ 43 h 43"/>
                  <a:gd name="T30" fmla="*/ 10 w 45"/>
                  <a:gd name="T31" fmla="*/ 9 h 43"/>
                  <a:gd name="T32" fmla="*/ 10 w 45"/>
                  <a:gd name="T33" fmla="*/ 35 h 43"/>
                  <a:gd name="T34" fmla="*/ 11 w 45"/>
                  <a:gd name="T35" fmla="*/ 40 h 43"/>
                  <a:gd name="T36" fmla="*/ 15 w 45"/>
                  <a:gd name="T37" fmla="*/ 41 h 43"/>
                  <a:gd name="T38" fmla="*/ 16 w 45"/>
                  <a:gd name="T39" fmla="*/ 41 h 43"/>
                  <a:gd name="T40" fmla="*/ 16 w 45"/>
                  <a:gd name="T41" fmla="*/ 42 h 43"/>
                  <a:gd name="T42" fmla="*/ 2 w 45"/>
                  <a:gd name="T43" fmla="*/ 42 h 43"/>
                  <a:gd name="T44" fmla="*/ 2 w 45"/>
                  <a:gd name="T45" fmla="*/ 41 h 43"/>
                  <a:gd name="T46" fmla="*/ 3 w 45"/>
                  <a:gd name="T47" fmla="*/ 41 h 43"/>
                  <a:gd name="T48" fmla="*/ 7 w 45"/>
                  <a:gd name="T49" fmla="*/ 39 h 43"/>
                  <a:gd name="T50" fmla="*/ 8 w 45"/>
                  <a:gd name="T51" fmla="*/ 35 h 43"/>
                  <a:gd name="T52" fmla="*/ 8 w 45"/>
                  <a:gd name="T53" fmla="*/ 6 h 43"/>
                  <a:gd name="T54" fmla="*/ 5 w 45"/>
                  <a:gd name="T55" fmla="*/ 3 h 43"/>
                  <a:gd name="T56" fmla="*/ 2 w 45"/>
                  <a:gd name="T57" fmla="*/ 2 h 43"/>
                  <a:gd name="T58" fmla="*/ 0 w 45"/>
                  <a:gd name="T59" fmla="*/ 1 h 43"/>
                  <a:gd name="T60" fmla="*/ 0 w 45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5"/>
                      <a:pt x="36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39" y="4"/>
                      <a:pt x="39" y="5"/>
                      <a:pt x="39" y="8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7"/>
                      <a:pt x="11" y="39"/>
                      <a:pt x="11" y="40"/>
                    </a:cubicBezTo>
                    <a:cubicBezTo>
                      <a:pt x="12" y="41"/>
                      <a:pt x="13" y="41"/>
                      <a:pt x="15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5" y="41"/>
                      <a:pt x="6" y="40"/>
                      <a:pt x="7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5" y="3"/>
                    </a:cubicBezTo>
                    <a:cubicBezTo>
                      <a:pt x="4" y="3"/>
                      <a:pt x="3" y="2"/>
                      <a:pt x="2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5" name="Freeform 36"/>
              <p:cNvSpPr>
                <a:spLocks noEditPoints="1"/>
              </p:cNvSpPr>
              <p:nvPr/>
            </p:nvSpPr>
            <p:spPr bwMode="auto">
              <a:xfrm>
                <a:off x="4394" y="2284"/>
                <a:ext cx="97" cy="105"/>
              </a:xfrm>
              <a:custGeom>
                <a:avLst/>
                <a:gdLst>
                  <a:gd name="T0" fmla="*/ 21 w 41"/>
                  <a:gd name="T1" fmla="*/ 0 h 44"/>
                  <a:gd name="T2" fmla="*/ 35 w 41"/>
                  <a:gd name="T3" fmla="*/ 7 h 44"/>
                  <a:gd name="T4" fmla="*/ 41 w 41"/>
                  <a:gd name="T5" fmla="*/ 22 h 44"/>
                  <a:gd name="T6" fmla="*/ 35 w 41"/>
                  <a:gd name="T7" fmla="*/ 38 h 44"/>
                  <a:gd name="T8" fmla="*/ 20 w 41"/>
                  <a:gd name="T9" fmla="*/ 44 h 44"/>
                  <a:gd name="T10" fmla="*/ 6 w 41"/>
                  <a:gd name="T11" fmla="*/ 38 h 44"/>
                  <a:gd name="T12" fmla="*/ 0 w 41"/>
                  <a:gd name="T13" fmla="*/ 22 h 44"/>
                  <a:gd name="T14" fmla="*/ 7 w 41"/>
                  <a:gd name="T15" fmla="*/ 6 h 44"/>
                  <a:gd name="T16" fmla="*/ 21 w 41"/>
                  <a:gd name="T17" fmla="*/ 0 h 44"/>
                  <a:gd name="T18" fmla="*/ 20 w 41"/>
                  <a:gd name="T19" fmla="*/ 3 h 44"/>
                  <a:gd name="T20" fmla="*/ 11 w 41"/>
                  <a:gd name="T21" fmla="*/ 7 h 44"/>
                  <a:gd name="T22" fmla="*/ 7 w 41"/>
                  <a:gd name="T23" fmla="*/ 22 h 44"/>
                  <a:gd name="T24" fmla="*/ 11 w 41"/>
                  <a:gd name="T25" fmla="*/ 38 h 44"/>
                  <a:gd name="T26" fmla="*/ 20 w 41"/>
                  <a:gd name="T27" fmla="*/ 42 h 44"/>
                  <a:gd name="T28" fmla="*/ 30 w 41"/>
                  <a:gd name="T29" fmla="*/ 37 h 44"/>
                  <a:gd name="T30" fmla="*/ 34 w 41"/>
                  <a:gd name="T31" fmla="*/ 23 h 44"/>
                  <a:gd name="T32" fmla="*/ 30 w 41"/>
                  <a:gd name="T33" fmla="*/ 7 h 44"/>
                  <a:gd name="T34" fmla="*/ 20 w 41"/>
                  <a:gd name="T35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" h="44">
                    <a:moveTo>
                      <a:pt x="21" y="0"/>
                    </a:moveTo>
                    <a:cubicBezTo>
                      <a:pt x="26" y="0"/>
                      <a:pt x="31" y="2"/>
                      <a:pt x="35" y="7"/>
                    </a:cubicBezTo>
                    <a:cubicBezTo>
                      <a:pt x="39" y="11"/>
                      <a:pt x="41" y="16"/>
                      <a:pt x="41" y="22"/>
                    </a:cubicBezTo>
                    <a:cubicBezTo>
                      <a:pt x="41" y="28"/>
                      <a:pt x="39" y="34"/>
                      <a:pt x="35" y="38"/>
                    </a:cubicBezTo>
                    <a:cubicBezTo>
                      <a:pt x="31" y="42"/>
                      <a:pt x="26" y="44"/>
                      <a:pt x="20" y="44"/>
                    </a:cubicBezTo>
                    <a:cubicBezTo>
                      <a:pt x="15" y="44"/>
                      <a:pt x="10" y="42"/>
                      <a:pt x="6" y="38"/>
                    </a:cubicBezTo>
                    <a:cubicBezTo>
                      <a:pt x="2" y="34"/>
                      <a:pt x="0" y="29"/>
                      <a:pt x="0" y="22"/>
                    </a:cubicBezTo>
                    <a:cubicBezTo>
                      <a:pt x="0" y="15"/>
                      <a:pt x="2" y="10"/>
                      <a:pt x="7" y="6"/>
                    </a:cubicBezTo>
                    <a:cubicBezTo>
                      <a:pt x="11" y="2"/>
                      <a:pt x="15" y="0"/>
                      <a:pt x="21" y="0"/>
                    </a:cubicBezTo>
                    <a:close/>
                    <a:moveTo>
                      <a:pt x="20" y="3"/>
                    </a:moveTo>
                    <a:cubicBezTo>
                      <a:pt x="16" y="3"/>
                      <a:pt x="13" y="4"/>
                      <a:pt x="11" y="7"/>
                    </a:cubicBezTo>
                    <a:cubicBezTo>
                      <a:pt x="8" y="10"/>
                      <a:pt x="7" y="15"/>
                      <a:pt x="7" y="22"/>
                    </a:cubicBezTo>
                    <a:cubicBezTo>
                      <a:pt x="7" y="29"/>
                      <a:pt x="8" y="34"/>
                      <a:pt x="11" y="38"/>
                    </a:cubicBezTo>
                    <a:cubicBezTo>
                      <a:pt x="14" y="40"/>
                      <a:pt x="17" y="42"/>
                      <a:pt x="20" y="42"/>
                    </a:cubicBezTo>
                    <a:cubicBezTo>
                      <a:pt x="24" y="42"/>
                      <a:pt x="27" y="40"/>
                      <a:pt x="30" y="37"/>
                    </a:cubicBezTo>
                    <a:cubicBezTo>
                      <a:pt x="32" y="34"/>
                      <a:pt x="34" y="29"/>
                      <a:pt x="34" y="23"/>
                    </a:cubicBezTo>
                    <a:cubicBezTo>
                      <a:pt x="34" y="16"/>
                      <a:pt x="32" y="10"/>
                      <a:pt x="30" y="7"/>
                    </a:cubicBezTo>
                    <a:cubicBezTo>
                      <a:pt x="27" y="4"/>
                      <a:pt x="24" y="3"/>
                      <a:pt x="20" y="3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6" name="Freeform 37"/>
              <p:cNvSpPr>
                <a:spLocks noEditPoints="1"/>
              </p:cNvSpPr>
              <p:nvPr/>
            </p:nvSpPr>
            <p:spPr bwMode="auto">
              <a:xfrm>
                <a:off x="4498" y="2286"/>
                <a:ext cx="100" cy="100"/>
              </a:xfrm>
              <a:custGeom>
                <a:avLst/>
                <a:gdLst>
                  <a:gd name="T0" fmla="*/ 42 w 42"/>
                  <a:gd name="T1" fmla="*/ 42 h 42"/>
                  <a:gd name="T2" fmla="*/ 31 w 42"/>
                  <a:gd name="T3" fmla="*/ 42 h 42"/>
                  <a:gd name="T4" fmla="*/ 17 w 42"/>
                  <a:gd name="T5" fmla="*/ 23 h 42"/>
                  <a:gd name="T6" fmla="*/ 14 w 42"/>
                  <a:gd name="T7" fmla="*/ 23 h 42"/>
                  <a:gd name="T8" fmla="*/ 13 w 42"/>
                  <a:gd name="T9" fmla="*/ 23 h 42"/>
                  <a:gd name="T10" fmla="*/ 12 w 42"/>
                  <a:gd name="T11" fmla="*/ 23 h 42"/>
                  <a:gd name="T12" fmla="*/ 12 w 42"/>
                  <a:gd name="T13" fmla="*/ 35 h 42"/>
                  <a:gd name="T14" fmla="*/ 13 w 42"/>
                  <a:gd name="T15" fmla="*/ 40 h 42"/>
                  <a:gd name="T16" fmla="*/ 17 w 42"/>
                  <a:gd name="T17" fmla="*/ 41 h 42"/>
                  <a:gd name="T18" fmla="*/ 18 w 42"/>
                  <a:gd name="T19" fmla="*/ 41 h 42"/>
                  <a:gd name="T20" fmla="*/ 18 w 42"/>
                  <a:gd name="T21" fmla="*/ 42 h 42"/>
                  <a:gd name="T22" fmla="*/ 0 w 42"/>
                  <a:gd name="T23" fmla="*/ 42 h 42"/>
                  <a:gd name="T24" fmla="*/ 0 w 42"/>
                  <a:gd name="T25" fmla="*/ 41 h 42"/>
                  <a:gd name="T26" fmla="*/ 2 w 42"/>
                  <a:gd name="T27" fmla="*/ 41 h 42"/>
                  <a:gd name="T28" fmla="*/ 6 w 42"/>
                  <a:gd name="T29" fmla="*/ 39 h 42"/>
                  <a:gd name="T30" fmla="*/ 6 w 42"/>
                  <a:gd name="T31" fmla="*/ 35 h 42"/>
                  <a:gd name="T32" fmla="*/ 6 w 42"/>
                  <a:gd name="T33" fmla="*/ 8 h 42"/>
                  <a:gd name="T34" fmla="*/ 5 w 42"/>
                  <a:gd name="T35" fmla="*/ 3 h 42"/>
                  <a:gd name="T36" fmla="*/ 2 w 42"/>
                  <a:gd name="T37" fmla="*/ 1 h 42"/>
                  <a:gd name="T38" fmla="*/ 0 w 42"/>
                  <a:gd name="T39" fmla="*/ 1 h 42"/>
                  <a:gd name="T40" fmla="*/ 0 w 42"/>
                  <a:gd name="T41" fmla="*/ 0 h 42"/>
                  <a:gd name="T42" fmla="*/ 16 w 42"/>
                  <a:gd name="T43" fmla="*/ 0 h 42"/>
                  <a:gd name="T44" fmla="*/ 25 w 42"/>
                  <a:gd name="T45" fmla="*/ 1 h 42"/>
                  <a:gd name="T46" fmla="*/ 31 w 42"/>
                  <a:gd name="T47" fmla="*/ 5 h 42"/>
                  <a:gd name="T48" fmla="*/ 33 w 42"/>
                  <a:gd name="T49" fmla="*/ 11 h 42"/>
                  <a:gd name="T50" fmla="*/ 30 w 42"/>
                  <a:gd name="T51" fmla="*/ 18 h 42"/>
                  <a:gd name="T52" fmla="*/ 23 w 42"/>
                  <a:gd name="T53" fmla="*/ 22 h 42"/>
                  <a:gd name="T54" fmla="*/ 31 w 42"/>
                  <a:gd name="T55" fmla="*/ 34 h 42"/>
                  <a:gd name="T56" fmla="*/ 36 w 42"/>
                  <a:gd name="T57" fmla="*/ 39 h 42"/>
                  <a:gd name="T58" fmla="*/ 42 w 42"/>
                  <a:gd name="T59" fmla="*/ 41 h 42"/>
                  <a:gd name="T60" fmla="*/ 42 w 42"/>
                  <a:gd name="T61" fmla="*/ 42 h 42"/>
                  <a:gd name="T62" fmla="*/ 12 w 42"/>
                  <a:gd name="T63" fmla="*/ 21 h 42"/>
                  <a:gd name="T64" fmla="*/ 13 w 42"/>
                  <a:gd name="T65" fmla="*/ 21 h 42"/>
                  <a:gd name="T66" fmla="*/ 14 w 42"/>
                  <a:gd name="T67" fmla="*/ 21 h 42"/>
                  <a:gd name="T68" fmla="*/ 23 w 42"/>
                  <a:gd name="T69" fmla="*/ 18 h 42"/>
                  <a:gd name="T70" fmla="*/ 26 w 42"/>
                  <a:gd name="T71" fmla="*/ 11 h 42"/>
                  <a:gd name="T72" fmla="*/ 24 w 42"/>
                  <a:gd name="T73" fmla="*/ 5 h 42"/>
                  <a:gd name="T74" fmla="*/ 17 w 42"/>
                  <a:gd name="T75" fmla="*/ 3 h 42"/>
                  <a:gd name="T76" fmla="*/ 12 w 42"/>
                  <a:gd name="T77" fmla="*/ 3 h 42"/>
                  <a:gd name="T78" fmla="*/ 12 w 42"/>
                  <a:gd name="T7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cubicBezTo>
                      <a:pt x="31" y="42"/>
                      <a:pt x="31" y="42"/>
                      <a:pt x="31" y="4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3" y="39"/>
                      <a:pt x="13" y="40"/>
                    </a:cubicBezTo>
                    <a:cubicBezTo>
                      <a:pt x="14" y="41"/>
                      <a:pt x="15" y="41"/>
                      <a:pt x="17" y="41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0" y="0"/>
                      <a:pt x="23" y="1"/>
                      <a:pt x="25" y="1"/>
                    </a:cubicBezTo>
                    <a:cubicBezTo>
                      <a:pt x="27" y="2"/>
                      <a:pt x="29" y="3"/>
                      <a:pt x="31" y="5"/>
                    </a:cubicBezTo>
                    <a:cubicBezTo>
                      <a:pt x="32" y="7"/>
                      <a:pt x="33" y="9"/>
                      <a:pt x="33" y="11"/>
                    </a:cubicBezTo>
                    <a:cubicBezTo>
                      <a:pt x="33" y="14"/>
                      <a:pt x="32" y="16"/>
                      <a:pt x="30" y="18"/>
                    </a:cubicBezTo>
                    <a:cubicBezTo>
                      <a:pt x="29" y="20"/>
                      <a:pt x="26" y="21"/>
                      <a:pt x="23" y="22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36"/>
                      <a:pt x="35" y="38"/>
                      <a:pt x="36" y="39"/>
                    </a:cubicBezTo>
                    <a:cubicBezTo>
                      <a:pt x="38" y="40"/>
                      <a:pt x="40" y="41"/>
                      <a:pt x="42" y="41"/>
                    </a:cubicBezTo>
                    <a:lnTo>
                      <a:pt x="42" y="42"/>
                    </a:lnTo>
                    <a:close/>
                    <a:moveTo>
                      <a:pt x="12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1" y="20"/>
                      <a:pt x="23" y="18"/>
                    </a:cubicBezTo>
                    <a:cubicBezTo>
                      <a:pt x="25" y="16"/>
                      <a:pt x="26" y="14"/>
                      <a:pt x="26" y="11"/>
                    </a:cubicBezTo>
                    <a:cubicBezTo>
                      <a:pt x="26" y="9"/>
                      <a:pt x="25" y="7"/>
                      <a:pt x="24" y="5"/>
                    </a:cubicBezTo>
                    <a:cubicBezTo>
                      <a:pt x="22" y="3"/>
                      <a:pt x="20" y="3"/>
                      <a:pt x="17" y="3"/>
                    </a:cubicBezTo>
                    <a:cubicBezTo>
                      <a:pt x="16" y="3"/>
                      <a:pt x="14" y="3"/>
                      <a:pt x="12" y="3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7" name="Freeform 38"/>
              <p:cNvSpPr>
                <a:spLocks/>
              </p:cNvSpPr>
              <p:nvPr/>
            </p:nvSpPr>
            <p:spPr bwMode="auto">
              <a:xfrm>
                <a:off x="4600" y="2286"/>
                <a:ext cx="43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1 w 18"/>
                  <a:gd name="T9" fmla="*/ 41 h 42"/>
                  <a:gd name="T10" fmla="*/ 5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5 w 18"/>
                  <a:gd name="T17" fmla="*/ 4 h 42"/>
                  <a:gd name="T18" fmla="*/ 4 w 18"/>
                  <a:gd name="T19" fmla="*/ 2 h 42"/>
                  <a:gd name="T20" fmla="*/ 1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6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2 w 18"/>
                  <a:gd name="T39" fmla="*/ 39 h 42"/>
                  <a:gd name="T40" fmla="*/ 13 w 18"/>
                  <a:gd name="T41" fmla="*/ 40 h 42"/>
                  <a:gd name="T42" fmla="*/ 16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3" y="41"/>
                      <a:pt x="4" y="40"/>
                      <a:pt x="5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3" y="2"/>
                      <a:pt x="2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1"/>
                      <a:pt x="13" y="2"/>
                      <a:pt x="13" y="3"/>
                    </a:cubicBezTo>
                    <a:cubicBezTo>
                      <a:pt x="12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2" y="39"/>
                    </a:cubicBezTo>
                    <a:cubicBezTo>
                      <a:pt x="12" y="39"/>
                      <a:pt x="13" y="40"/>
                      <a:pt x="13" y="40"/>
                    </a:cubicBezTo>
                    <a:cubicBezTo>
                      <a:pt x="14" y="41"/>
                      <a:pt x="15" y="41"/>
                      <a:pt x="16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8" name="Freeform 39"/>
              <p:cNvSpPr>
                <a:spLocks/>
              </p:cNvSpPr>
              <p:nvPr/>
            </p:nvSpPr>
            <p:spPr bwMode="auto">
              <a:xfrm>
                <a:off x="4652" y="2284"/>
                <a:ext cx="100" cy="105"/>
              </a:xfrm>
              <a:custGeom>
                <a:avLst/>
                <a:gdLst>
                  <a:gd name="T0" fmla="*/ 36 w 42"/>
                  <a:gd name="T1" fmla="*/ 0 h 44"/>
                  <a:gd name="T2" fmla="*/ 37 w 42"/>
                  <a:gd name="T3" fmla="*/ 14 h 44"/>
                  <a:gd name="T4" fmla="*/ 36 w 42"/>
                  <a:gd name="T5" fmla="*/ 14 h 44"/>
                  <a:gd name="T6" fmla="*/ 32 w 42"/>
                  <a:gd name="T7" fmla="*/ 6 h 44"/>
                  <a:gd name="T8" fmla="*/ 22 w 42"/>
                  <a:gd name="T9" fmla="*/ 3 h 44"/>
                  <a:gd name="T10" fmla="*/ 10 w 42"/>
                  <a:gd name="T11" fmla="*/ 9 h 44"/>
                  <a:gd name="T12" fmla="*/ 7 w 42"/>
                  <a:gd name="T13" fmla="*/ 22 h 44"/>
                  <a:gd name="T14" fmla="*/ 9 w 42"/>
                  <a:gd name="T15" fmla="*/ 32 h 44"/>
                  <a:gd name="T16" fmla="*/ 15 w 42"/>
                  <a:gd name="T17" fmla="*/ 40 h 44"/>
                  <a:gd name="T18" fmla="*/ 23 w 42"/>
                  <a:gd name="T19" fmla="*/ 42 h 44"/>
                  <a:gd name="T20" fmla="*/ 27 w 42"/>
                  <a:gd name="T21" fmla="*/ 41 h 44"/>
                  <a:gd name="T22" fmla="*/ 31 w 42"/>
                  <a:gd name="T23" fmla="*/ 40 h 44"/>
                  <a:gd name="T24" fmla="*/ 31 w 42"/>
                  <a:gd name="T25" fmla="*/ 28 h 44"/>
                  <a:gd name="T26" fmla="*/ 31 w 42"/>
                  <a:gd name="T27" fmla="*/ 23 h 44"/>
                  <a:gd name="T28" fmla="*/ 29 w 42"/>
                  <a:gd name="T29" fmla="*/ 22 h 44"/>
                  <a:gd name="T30" fmla="*/ 26 w 42"/>
                  <a:gd name="T31" fmla="*/ 21 h 44"/>
                  <a:gd name="T32" fmla="*/ 26 w 42"/>
                  <a:gd name="T33" fmla="*/ 20 h 44"/>
                  <a:gd name="T34" fmla="*/ 42 w 42"/>
                  <a:gd name="T35" fmla="*/ 20 h 44"/>
                  <a:gd name="T36" fmla="*/ 42 w 42"/>
                  <a:gd name="T37" fmla="*/ 21 h 44"/>
                  <a:gd name="T38" fmla="*/ 41 w 42"/>
                  <a:gd name="T39" fmla="*/ 21 h 44"/>
                  <a:gd name="T40" fmla="*/ 38 w 42"/>
                  <a:gd name="T41" fmla="*/ 23 h 44"/>
                  <a:gd name="T42" fmla="*/ 37 w 42"/>
                  <a:gd name="T43" fmla="*/ 28 h 44"/>
                  <a:gd name="T44" fmla="*/ 37 w 42"/>
                  <a:gd name="T45" fmla="*/ 40 h 44"/>
                  <a:gd name="T46" fmla="*/ 30 w 42"/>
                  <a:gd name="T47" fmla="*/ 43 h 44"/>
                  <a:gd name="T48" fmla="*/ 23 w 42"/>
                  <a:gd name="T49" fmla="*/ 44 h 44"/>
                  <a:gd name="T50" fmla="*/ 4 w 42"/>
                  <a:gd name="T51" fmla="*/ 36 h 44"/>
                  <a:gd name="T52" fmla="*/ 0 w 42"/>
                  <a:gd name="T53" fmla="*/ 23 h 44"/>
                  <a:gd name="T54" fmla="*/ 2 w 42"/>
                  <a:gd name="T55" fmla="*/ 12 h 44"/>
                  <a:gd name="T56" fmla="*/ 11 w 42"/>
                  <a:gd name="T57" fmla="*/ 3 h 44"/>
                  <a:gd name="T58" fmla="*/ 22 w 42"/>
                  <a:gd name="T59" fmla="*/ 0 h 44"/>
                  <a:gd name="T60" fmla="*/ 26 w 42"/>
                  <a:gd name="T61" fmla="*/ 1 h 44"/>
                  <a:gd name="T62" fmla="*/ 31 w 42"/>
                  <a:gd name="T63" fmla="*/ 2 h 44"/>
                  <a:gd name="T64" fmla="*/ 33 w 42"/>
                  <a:gd name="T65" fmla="*/ 3 h 44"/>
                  <a:gd name="T66" fmla="*/ 34 w 42"/>
                  <a:gd name="T67" fmla="*/ 2 h 44"/>
                  <a:gd name="T68" fmla="*/ 35 w 42"/>
                  <a:gd name="T69" fmla="*/ 0 h 44"/>
                  <a:gd name="T70" fmla="*/ 36 w 42"/>
                  <a:gd name="T7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44">
                    <a:moveTo>
                      <a:pt x="36" y="0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5" y="10"/>
                      <a:pt x="34" y="8"/>
                      <a:pt x="32" y="6"/>
                    </a:cubicBezTo>
                    <a:cubicBezTo>
                      <a:pt x="29" y="4"/>
                      <a:pt x="26" y="3"/>
                      <a:pt x="22" y="3"/>
                    </a:cubicBezTo>
                    <a:cubicBezTo>
                      <a:pt x="17" y="3"/>
                      <a:pt x="13" y="5"/>
                      <a:pt x="10" y="9"/>
                    </a:cubicBezTo>
                    <a:cubicBezTo>
                      <a:pt x="8" y="12"/>
                      <a:pt x="7" y="17"/>
                      <a:pt x="7" y="22"/>
                    </a:cubicBezTo>
                    <a:cubicBezTo>
                      <a:pt x="7" y="26"/>
                      <a:pt x="7" y="29"/>
                      <a:pt x="9" y="32"/>
                    </a:cubicBezTo>
                    <a:cubicBezTo>
                      <a:pt x="10" y="36"/>
                      <a:pt x="12" y="38"/>
                      <a:pt x="15" y="40"/>
                    </a:cubicBezTo>
                    <a:cubicBezTo>
                      <a:pt x="17" y="41"/>
                      <a:pt x="20" y="42"/>
                      <a:pt x="23" y="42"/>
                    </a:cubicBezTo>
                    <a:cubicBezTo>
                      <a:pt x="24" y="42"/>
                      <a:pt x="26" y="42"/>
                      <a:pt x="27" y="41"/>
                    </a:cubicBezTo>
                    <a:cubicBezTo>
                      <a:pt x="29" y="41"/>
                      <a:pt x="30" y="40"/>
                      <a:pt x="3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0" y="23"/>
                      <a:pt x="30" y="22"/>
                      <a:pt x="29" y="22"/>
                    </a:cubicBezTo>
                    <a:cubicBezTo>
                      <a:pt x="29" y="22"/>
                      <a:pt x="27" y="21"/>
                      <a:pt x="26" y="21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1"/>
                      <a:pt x="39" y="22"/>
                      <a:pt x="38" y="23"/>
                    </a:cubicBezTo>
                    <a:cubicBezTo>
                      <a:pt x="37" y="24"/>
                      <a:pt x="37" y="25"/>
                      <a:pt x="37" y="28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5" y="42"/>
                      <a:pt x="33" y="43"/>
                      <a:pt x="30" y="43"/>
                    </a:cubicBezTo>
                    <a:cubicBezTo>
                      <a:pt x="28" y="44"/>
                      <a:pt x="25" y="44"/>
                      <a:pt x="23" y="44"/>
                    </a:cubicBezTo>
                    <a:cubicBezTo>
                      <a:pt x="15" y="44"/>
                      <a:pt x="8" y="41"/>
                      <a:pt x="4" y="36"/>
                    </a:cubicBezTo>
                    <a:cubicBezTo>
                      <a:pt x="1" y="32"/>
                      <a:pt x="0" y="28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4" y="8"/>
                      <a:pt x="7" y="5"/>
                      <a:pt x="11" y="3"/>
                    </a:cubicBezTo>
                    <a:cubicBezTo>
                      <a:pt x="14" y="1"/>
                      <a:pt x="17" y="0"/>
                      <a:pt x="22" y="0"/>
                    </a:cubicBezTo>
                    <a:cubicBezTo>
                      <a:pt x="23" y="0"/>
                      <a:pt x="25" y="1"/>
                      <a:pt x="26" y="1"/>
                    </a:cubicBezTo>
                    <a:cubicBezTo>
                      <a:pt x="27" y="1"/>
                      <a:pt x="29" y="2"/>
                      <a:pt x="31" y="2"/>
                    </a:cubicBezTo>
                    <a:cubicBezTo>
                      <a:pt x="32" y="3"/>
                      <a:pt x="33" y="3"/>
                      <a:pt x="33" y="3"/>
                    </a:cubicBezTo>
                    <a:cubicBezTo>
                      <a:pt x="34" y="3"/>
                      <a:pt x="34" y="3"/>
                      <a:pt x="34" y="2"/>
                    </a:cubicBezTo>
                    <a:cubicBezTo>
                      <a:pt x="35" y="2"/>
                      <a:pt x="35" y="1"/>
                      <a:pt x="35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89" name="Freeform 40"/>
              <p:cNvSpPr>
                <a:spLocks/>
              </p:cNvSpPr>
              <p:nvPr/>
            </p:nvSpPr>
            <p:spPr bwMode="auto">
              <a:xfrm>
                <a:off x="4757" y="2286"/>
                <a:ext cx="42" cy="100"/>
              </a:xfrm>
              <a:custGeom>
                <a:avLst/>
                <a:gdLst>
                  <a:gd name="T0" fmla="*/ 18 w 18"/>
                  <a:gd name="T1" fmla="*/ 41 h 42"/>
                  <a:gd name="T2" fmla="*/ 18 w 18"/>
                  <a:gd name="T3" fmla="*/ 42 h 42"/>
                  <a:gd name="T4" fmla="*/ 0 w 18"/>
                  <a:gd name="T5" fmla="*/ 42 h 42"/>
                  <a:gd name="T6" fmla="*/ 0 w 18"/>
                  <a:gd name="T7" fmla="*/ 41 h 42"/>
                  <a:gd name="T8" fmla="*/ 2 w 18"/>
                  <a:gd name="T9" fmla="*/ 41 h 42"/>
                  <a:gd name="T10" fmla="*/ 6 w 18"/>
                  <a:gd name="T11" fmla="*/ 39 h 42"/>
                  <a:gd name="T12" fmla="*/ 6 w 18"/>
                  <a:gd name="T13" fmla="*/ 35 h 42"/>
                  <a:gd name="T14" fmla="*/ 6 w 18"/>
                  <a:gd name="T15" fmla="*/ 8 h 42"/>
                  <a:gd name="T16" fmla="*/ 6 w 18"/>
                  <a:gd name="T17" fmla="*/ 4 h 42"/>
                  <a:gd name="T18" fmla="*/ 5 w 18"/>
                  <a:gd name="T19" fmla="*/ 2 h 42"/>
                  <a:gd name="T20" fmla="*/ 2 w 18"/>
                  <a:gd name="T21" fmla="*/ 1 h 42"/>
                  <a:gd name="T22" fmla="*/ 0 w 18"/>
                  <a:gd name="T23" fmla="*/ 1 h 42"/>
                  <a:gd name="T24" fmla="*/ 0 w 18"/>
                  <a:gd name="T25" fmla="*/ 0 h 42"/>
                  <a:gd name="T26" fmla="*/ 18 w 18"/>
                  <a:gd name="T27" fmla="*/ 0 h 42"/>
                  <a:gd name="T28" fmla="*/ 18 w 18"/>
                  <a:gd name="T29" fmla="*/ 1 h 42"/>
                  <a:gd name="T30" fmla="*/ 17 w 18"/>
                  <a:gd name="T31" fmla="*/ 1 h 42"/>
                  <a:gd name="T32" fmla="*/ 13 w 18"/>
                  <a:gd name="T33" fmla="*/ 3 h 42"/>
                  <a:gd name="T34" fmla="*/ 12 w 18"/>
                  <a:gd name="T35" fmla="*/ 8 h 42"/>
                  <a:gd name="T36" fmla="*/ 12 w 18"/>
                  <a:gd name="T37" fmla="*/ 35 h 42"/>
                  <a:gd name="T38" fmla="*/ 13 w 18"/>
                  <a:gd name="T39" fmla="*/ 39 h 42"/>
                  <a:gd name="T40" fmla="*/ 14 w 18"/>
                  <a:gd name="T41" fmla="*/ 40 h 42"/>
                  <a:gd name="T42" fmla="*/ 17 w 18"/>
                  <a:gd name="T43" fmla="*/ 41 h 42"/>
                  <a:gd name="T44" fmla="*/ 18 w 18"/>
                  <a:gd name="T45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" h="42">
                    <a:moveTo>
                      <a:pt x="18" y="41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5" y="1"/>
                      <a:pt x="14" y="2"/>
                      <a:pt x="13" y="3"/>
                    </a:cubicBezTo>
                    <a:cubicBezTo>
                      <a:pt x="13" y="4"/>
                      <a:pt x="12" y="5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7"/>
                      <a:pt x="12" y="38"/>
                      <a:pt x="13" y="39"/>
                    </a:cubicBezTo>
                    <a:cubicBezTo>
                      <a:pt x="13" y="39"/>
                      <a:pt x="13" y="40"/>
                      <a:pt x="14" y="40"/>
                    </a:cubicBezTo>
                    <a:cubicBezTo>
                      <a:pt x="15" y="41"/>
                      <a:pt x="16" y="41"/>
                      <a:pt x="17" y="41"/>
                    </a:cubicBezTo>
                    <a:lnTo>
                      <a:pt x="18" y="41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0" name="Freeform 41"/>
              <p:cNvSpPr>
                <a:spLocks/>
              </p:cNvSpPr>
              <p:nvPr/>
            </p:nvSpPr>
            <p:spPr bwMode="auto">
              <a:xfrm>
                <a:off x="4802" y="2286"/>
                <a:ext cx="109" cy="103"/>
              </a:xfrm>
              <a:custGeom>
                <a:avLst/>
                <a:gdLst>
                  <a:gd name="T0" fmla="*/ 0 w 46"/>
                  <a:gd name="T1" fmla="*/ 0 h 43"/>
                  <a:gd name="T2" fmla="*/ 11 w 46"/>
                  <a:gd name="T3" fmla="*/ 0 h 43"/>
                  <a:gd name="T4" fmla="*/ 37 w 46"/>
                  <a:gd name="T5" fmla="*/ 32 h 43"/>
                  <a:gd name="T6" fmla="*/ 37 w 46"/>
                  <a:gd name="T7" fmla="*/ 8 h 43"/>
                  <a:gd name="T8" fmla="*/ 36 w 46"/>
                  <a:gd name="T9" fmla="*/ 3 h 43"/>
                  <a:gd name="T10" fmla="*/ 32 w 46"/>
                  <a:gd name="T11" fmla="*/ 1 h 43"/>
                  <a:gd name="T12" fmla="*/ 31 w 46"/>
                  <a:gd name="T13" fmla="*/ 1 h 43"/>
                  <a:gd name="T14" fmla="*/ 31 w 46"/>
                  <a:gd name="T15" fmla="*/ 0 h 43"/>
                  <a:gd name="T16" fmla="*/ 46 w 46"/>
                  <a:gd name="T17" fmla="*/ 0 h 43"/>
                  <a:gd name="T18" fmla="*/ 46 w 46"/>
                  <a:gd name="T19" fmla="*/ 1 h 43"/>
                  <a:gd name="T20" fmla="*/ 44 w 46"/>
                  <a:gd name="T21" fmla="*/ 1 h 43"/>
                  <a:gd name="T22" fmla="*/ 40 w 46"/>
                  <a:gd name="T23" fmla="*/ 3 h 43"/>
                  <a:gd name="T24" fmla="*/ 40 w 46"/>
                  <a:gd name="T25" fmla="*/ 8 h 43"/>
                  <a:gd name="T26" fmla="*/ 40 w 46"/>
                  <a:gd name="T27" fmla="*/ 43 h 43"/>
                  <a:gd name="T28" fmla="*/ 39 w 46"/>
                  <a:gd name="T29" fmla="*/ 43 h 43"/>
                  <a:gd name="T30" fmla="*/ 11 w 46"/>
                  <a:gd name="T31" fmla="*/ 9 h 43"/>
                  <a:gd name="T32" fmla="*/ 11 w 46"/>
                  <a:gd name="T33" fmla="*/ 35 h 43"/>
                  <a:gd name="T34" fmla="*/ 12 w 46"/>
                  <a:gd name="T35" fmla="*/ 40 h 43"/>
                  <a:gd name="T36" fmla="*/ 15 w 46"/>
                  <a:gd name="T37" fmla="*/ 41 h 43"/>
                  <a:gd name="T38" fmla="*/ 17 w 46"/>
                  <a:gd name="T39" fmla="*/ 41 h 43"/>
                  <a:gd name="T40" fmla="*/ 17 w 46"/>
                  <a:gd name="T41" fmla="*/ 42 h 43"/>
                  <a:gd name="T42" fmla="*/ 2 w 46"/>
                  <a:gd name="T43" fmla="*/ 42 h 43"/>
                  <a:gd name="T44" fmla="*/ 2 w 46"/>
                  <a:gd name="T45" fmla="*/ 41 h 43"/>
                  <a:gd name="T46" fmla="*/ 4 w 46"/>
                  <a:gd name="T47" fmla="*/ 41 h 43"/>
                  <a:gd name="T48" fmla="*/ 8 w 46"/>
                  <a:gd name="T49" fmla="*/ 39 h 43"/>
                  <a:gd name="T50" fmla="*/ 8 w 46"/>
                  <a:gd name="T51" fmla="*/ 35 h 43"/>
                  <a:gd name="T52" fmla="*/ 8 w 46"/>
                  <a:gd name="T53" fmla="*/ 6 h 43"/>
                  <a:gd name="T54" fmla="*/ 6 w 46"/>
                  <a:gd name="T55" fmla="*/ 3 h 43"/>
                  <a:gd name="T56" fmla="*/ 3 w 46"/>
                  <a:gd name="T57" fmla="*/ 2 h 43"/>
                  <a:gd name="T58" fmla="*/ 0 w 46"/>
                  <a:gd name="T59" fmla="*/ 1 h 43"/>
                  <a:gd name="T60" fmla="*/ 0 w 46"/>
                  <a:gd name="T6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43">
                    <a:moveTo>
                      <a:pt x="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5"/>
                      <a:pt x="37" y="3"/>
                      <a:pt x="36" y="3"/>
                    </a:cubicBezTo>
                    <a:cubicBezTo>
                      <a:pt x="35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2" y="1"/>
                      <a:pt x="41" y="2"/>
                      <a:pt x="40" y="3"/>
                    </a:cubicBezTo>
                    <a:cubicBezTo>
                      <a:pt x="40" y="4"/>
                      <a:pt x="40" y="5"/>
                      <a:pt x="40" y="8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7"/>
                      <a:pt x="11" y="39"/>
                      <a:pt x="12" y="40"/>
                    </a:cubicBezTo>
                    <a:cubicBezTo>
                      <a:pt x="13" y="41"/>
                      <a:pt x="14" y="41"/>
                      <a:pt x="15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6" y="41"/>
                      <a:pt x="7" y="40"/>
                      <a:pt x="8" y="39"/>
                    </a:cubicBezTo>
                    <a:cubicBezTo>
                      <a:pt x="8" y="39"/>
                      <a:pt x="8" y="37"/>
                      <a:pt x="8" y="3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1" name="Freeform 42"/>
              <p:cNvSpPr>
                <a:spLocks noEditPoints="1"/>
              </p:cNvSpPr>
              <p:nvPr/>
            </p:nvSpPr>
            <p:spPr bwMode="auto">
              <a:xfrm>
                <a:off x="4913" y="2284"/>
                <a:ext cx="104" cy="102"/>
              </a:xfrm>
              <a:custGeom>
                <a:avLst/>
                <a:gdLst>
                  <a:gd name="T0" fmla="*/ 28 w 44"/>
                  <a:gd name="T1" fmla="*/ 29 h 43"/>
                  <a:gd name="T2" fmla="*/ 12 w 44"/>
                  <a:gd name="T3" fmla="*/ 29 h 43"/>
                  <a:gd name="T4" fmla="*/ 9 w 44"/>
                  <a:gd name="T5" fmla="*/ 36 h 43"/>
                  <a:gd name="T6" fmla="*/ 8 w 44"/>
                  <a:gd name="T7" fmla="*/ 39 h 43"/>
                  <a:gd name="T8" fmla="*/ 9 w 44"/>
                  <a:gd name="T9" fmla="*/ 41 h 43"/>
                  <a:gd name="T10" fmla="*/ 13 w 44"/>
                  <a:gd name="T11" fmla="*/ 42 h 43"/>
                  <a:gd name="T12" fmla="*/ 13 w 44"/>
                  <a:gd name="T13" fmla="*/ 43 h 43"/>
                  <a:gd name="T14" fmla="*/ 0 w 44"/>
                  <a:gd name="T15" fmla="*/ 43 h 43"/>
                  <a:gd name="T16" fmla="*/ 0 w 44"/>
                  <a:gd name="T17" fmla="*/ 42 h 43"/>
                  <a:gd name="T18" fmla="*/ 3 w 44"/>
                  <a:gd name="T19" fmla="*/ 41 h 43"/>
                  <a:gd name="T20" fmla="*/ 7 w 44"/>
                  <a:gd name="T21" fmla="*/ 35 h 43"/>
                  <a:gd name="T22" fmla="*/ 21 w 44"/>
                  <a:gd name="T23" fmla="*/ 0 h 43"/>
                  <a:gd name="T24" fmla="*/ 23 w 44"/>
                  <a:gd name="T25" fmla="*/ 0 h 43"/>
                  <a:gd name="T26" fmla="*/ 37 w 44"/>
                  <a:gd name="T27" fmla="*/ 35 h 43"/>
                  <a:gd name="T28" fmla="*/ 40 w 44"/>
                  <a:gd name="T29" fmla="*/ 41 h 43"/>
                  <a:gd name="T30" fmla="*/ 44 w 44"/>
                  <a:gd name="T31" fmla="*/ 42 h 43"/>
                  <a:gd name="T32" fmla="*/ 44 w 44"/>
                  <a:gd name="T33" fmla="*/ 43 h 43"/>
                  <a:gd name="T34" fmla="*/ 28 w 44"/>
                  <a:gd name="T35" fmla="*/ 43 h 43"/>
                  <a:gd name="T36" fmla="*/ 28 w 44"/>
                  <a:gd name="T37" fmla="*/ 42 h 43"/>
                  <a:gd name="T38" fmla="*/ 31 w 44"/>
                  <a:gd name="T39" fmla="*/ 41 h 43"/>
                  <a:gd name="T40" fmla="*/ 32 w 44"/>
                  <a:gd name="T41" fmla="*/ 39 h 43"/>
                  <a:gd name="T42" fmla="*/ 31 w 44"/>
                  <a:gd name="T43" fmla="*/ 35 h 43"/>
                  <a:gd name="T44" fmla="*/ 28 w 44"/>
                  <a:gd name="T45" fmla="*/ 29 h 43"/>
                  <a:gd name="T46" fmla="*/ 27 w 44"/>
                  <a:gd name="T47" fmla="*/ 27 h 43"/>
                  <a:gd name="T48" fmla="*/ 20 w 44"/>
                  <a:gd name="T49" fmla="*/ 10 h 43"/>
                  <a:gd name="T50" fmla="*/ 13 w 44"/>
                  <a:gd name="T51" fmla="*/ 27 h 43"/>
                  <a:gd name="T52" fmla="*/ 27 w 44"/>
                  <a:gd name="T53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43">
                    <a:moveTo>
                      <a:pt x="28" y="29"/>
                    </a:moveTo>
                    <a:cubicBezTo>
                      <a:pt x="12" y="29"/>
                      <a:pt x="12" y="29"/>
                      <a:pt x="12" y="29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8" y="39"/>
                      <a:pt x="8" y="39"/>
                    </a:cubicBezTo>
                    <a:cubicBezTo>
                      <a:pt x="8" y="40"/>
                      <a:pt x="9" y="41"/>
                      <a:pt x="9" y="41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2" y="42"/>
                      <a:pt x="3" y="41"/>
                      <a:pt x="3" y="41"/>
                    </a:cubicBezTo>
                    <a:cubicBezTo>
                      <a:pt x="4" y="40"/>
                      <a:pt x="6" y="38"/>
                      <a:pt x="7" y="3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8"/>
                      <a:pt x="39" y="40"/>
                      <a:pt x="40" y="41"/>
                    </a:cubicBezTo>
                    <a:cubicBezTo>
                      <a:pt x="41" y="41"/>
                      <a:pt x="43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9" y="42"/>
                      <a:pt x="31" y="42"/>
                      <a:pt x="31" y="41"/>
                    </a:cubicBezTo>
                    <a:cubicBezTo>
                      <a:pt x="32" y="41"/>
                      <a:pt x="32" y="40"/>
                      <a:pt x="32" y="39"/>
                    </a:cubicBezTo>
                    <a:cubicBezTo>
                      <a:pt x="32" y="38"/>
                      <a:pt x="32" y="37"/>
                      <a:pt x="31" y="35"/>
                    </a:cubicBezTo>
                    <a:lnTo>
                      <a:pt x="28" y="29"/>
                    </a:lnTo>
                    <a:close/>
                    <a:moveTo>
                      <a:pt x="27" y="27"/>
                    </a:moveTo>
                    <a:cubicBezTo>
                      <a:pt x="20" y="10"/>
                      <a:pt x="20" y="10"/>
                      <a:pt x="20" y="10"/>
                    </a:cubicBezTo>
                    <a:cubicBezTo>
                      <a:pt x="13" y="27"/>
                      <a:pt x="13" y="27"/>
                      <a:pt x="13" y="27"/>
                    </a:cubicBezTo>
                    <a:lnTo>
                      <a:pt x="27" y="27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92" name="Freeform 43"/>
              <p:cNvSpPr>
                <a:spLocks/>
              </p:cNvSpPr>
              <p:nvPr/>
            </p:nvSpPr>
            <p:spPr bwMode="auto">
              <a:xfrm>
                <a:off x="5022" y="2286"/>
                <a:ext cx="85" cy="100"/>
              </a:xfrm>
              <a:custGeom>
                <a:avLst/>
                <a:gdLst>
                  <a:gd name="T0" fmla="*/ 35 w 36"/>
                  <a:gd name="T1" fmla="*/ 31 h 42"/>
                  <a:gd name="T2" fmla="*/ 36 w 36"/>
                  <a:gd name="T3" fmla="*/ 31 h 42"/>
                  <a:gd name="T4" fmla="*/ 33 w 36"/>
                  <a:gd name="T5" fmla="*/ 42 h 42"/>
                  <a:gd name="T6" fmla="*/ 0 w 36"/>
                  <a:gd name="T7" fmla="*/ 42 h 42"/>
                  <a:gd name="T8" fmla="*/ 0 w 36"/>
                  <a:gd name="T9" fmla="*/ 41 h 42"/>
                  <a:gd name="T10" fmla="*/ 2 w 36"/>
                  <a:gd name="T11" fmla="*/ 41 h 42"/>
                  <a:gd name="T12" fmla="*/ 6 w 36"/>
                  <a:gd name="T13" fmla="*/ 39 h 42"/>
                  <a:gd name="T14" fmla="*/ 6 w 36"/>
                  <a:gd name="T15" fmla="*/ 35 h 42"/>
                  <a:gd name="T16" fmla="*/ 6 w 36"/>
                  <a:gd name="T17" fmla="*/ 8 h 42"/>
                  <a:gd name="T18" fmla="*/ 5 w 36"/>
                  <a:gd name="T19" fmla="*/ 3 h 42"/>
                  <a:gd name="T20" fmla="*/ 2 w 36"/>
                  <a:gd name="T21" fmla="*/ 1 h 42"/>
                  <a:gd name="T22" fmla="*/ 0 w 36"/>
                  <a:gd name="T23" fmla="*/ 1 h 42"/>
                  <a:gd name="T24" fmla="*/ 0 w 36"/>
                  <a:gd name="T25" fmla="*/ 0 h 42"/>
                  <a:gd name="T26" fmla="*/ 19 w 36"/>
                  <a:gd name="T27" fmla="*/ 0 h 42"/>
                  <a:gd name="T28" fmla="*/ 19 w 36"/>
                  <a:gd name="T29" fmla="*/ 1 h 42"/>
                  <a:gd name="T30" fmla="*/ 14 w 36"/>
                  <a:gd name="T31" fmla="*/ 2 h 42"/>
                  <a:gd name="T32" fmla="*/ 13 w 36"/>
                  <a:gd name="T33" fmla="*/ 4 h 42"/>
                  <a:gd name="T34" fmla="*/ 12 w 36"/>
                  <a:gd name="T35" fmla="*/ 8 h 42"/>
                  <a:gd name="T36" fmla="*/ 12 w 36"/>
                  <a:gd name="T37" fmla="*/ 35 h 42"/>
                  <a:gd name="T38" fmla="*/ 13 w 36"/>
                  <a:gd name="T39" fmla="*/ 38 h 42"/>
                  <a:gd name="T40" fmla="*/ 14 w 36"/>
                  <a:gd name="T41" fmla="*/ 39 h 42"/>
                  <a:gd name="T42" fmla="*/ 19 w 36"/>
                  <a:gd name="T43" fmla="*/ 39 h 42"/>
                  <a:gd name="T44" fmla="*/ 22 w 36"/>
                  <a:gd name="T45" fmla="*/ 39 h 42"/>
                  <a:gd name="T46" fmla="*/ 28 w 36"/>
                  <a:gd name="T47" fmla="*/ 39 h 42"/>
                  <a:gd name="T48" fmla="*/ 32 w 36"/>
                  <a:gd name="T49" fmla="*/ 36 h 42"/>
                  <a:gd name="T50" fmla="*/ 35 w 36"/>
                  <a:gd name="T51" fmla="*/ 3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42">
                    <a:moveTo>
                      <a:pt x="35" y="31"/>
                    </a:moveTo>
                    <a:cubicBezTo>
                      <a:pt x="36" y="31"/>
                      <a:pt x="36" y="31"/>
                      <a:pt x="36" y="3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4" y="41"/>
                      <a:pt x="5" y="40"/>
                      <a:pt x="6" y="39"/>
                    </a:cubicBezTo>
                    <a:cubicBezTo>
                      <a:pt x="6" y="39"/>
                      <a:pt x="6" y="37"/>
                      <a:pt x="6" y="3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5" y="2"/>
                      <a:pt x="3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5" y="2"/>
                      <a:pt x="14" y="2"/>
                    </a:cubicBezTo>
                    <a:cubicBezTo>
                      <a:pt x="14" y="3"/>
                      <a:pt x="13" y="3"/>
                      <a:pt x="13" y="4"/>
                    </a:cubicBezTo>
                    <a:cubicBezTo>
                      <a:pt x="12" y="4"/>
                      <a:pt x="12" y="6"/>
                      <a:pt x="12" y="8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6"/>
                      <a:pt x="12" y="38"/>
                      <a:pt x="13" y="38"/>
                    </a:cubicBezTo>
                    <a:cubicBezTo>
                      <a:pt x="13" y="39"/>
                      <a:pt x="13" y="39"/>
                      <a:pt x="14" y="39"/>
                    </a:cubicBezTo>
                    <a:cubicBezTo>
                      <a:pt x="14" y="39"/>
                      <a:pt x="16" y="39"/>
                      <a:pt x="19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5" y="39"/>
                      <a:pt x="27" y="39"/>
                      <a:pt x="28" y="39"/>
                    </a:cubicBezTo>
                    <a:cubicBezTo>
                      <a:pt x="30" y="38"/>
                      <a:pt x="31" y="37"/>
                      <a:pt x="32" y="36"/>
                    </a:cubicBezTo>
                    <a:cubicBezTo>
                      <a:pt x="33" y="35"/>
                      <a:pt x="34" y="33"/>
                      <a:pt x="35" y="3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cxnSp>
          <p:nvCxnSpPr>
            <p:cNvPr id="52" name="Gerader Verbinder 51"/>
            <p:cNvCxnSpPr/>
            <p:nvPr/>
          </p:nvCxnSpPr>
          <p:spPr>
            <a:xfrm>
              <a:off x="361950" y="593919"/>
              <a:ext cx="10265569" cy="0"/>
            </a:xfrm>
            <a:prstGeom prst="line">
              <a:avLst/>
            </a:prstGeom>
            <a:ln w="12700">
              <a:solidFill>
                <a:srgbClr val="BDA1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feld 92"/>
          <p:cNvSpPr txBox="1"/>
          <p:nvPr/>
        </p:nvSpPr>
        <p:spPr>
          <a:xfrm>
            <a:off x="601135" y="900000"/>
            <a:ext cx="10989732" cy="319575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2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ANWENDUNG MIT UNSEREM PLASMA-PEN</a:t>
            </a:r>
          </a:p>
          <a:p>
            <a:pPr algn="just"/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Ohne direkten Hautkontakt (ca. 1mm oberhalb der Hautoberfläche)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Zwischen Haut und Spitze des Geräts wird ein ionisierter Lichtbogen erzeugt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dieser lässt überschüssige Haut punktuell verdampfen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die unmittelbar umliegende Haut zieht sich dadurch zusammen</a:t>
            </a:r>
          </a:p>
          <a:p>
            <a:pPr algn="just"/>
            <a:r>
              <a:rPr lang="de-DE" sz="30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Individuelle Anordnung der Punkte ermöglicht Reduktion von Hautüberschuss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601135" y="4488016"/>
            <a:ext cx="10989732" cy="50773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just"/>
            <a:r>
              <a:rPr lang="de-DE" sz="3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de-DE" sz="2600" b="1" dirty="0">
                <a:solidFill>
                  <a:srgbClr val="BDA1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ERGEBNIS: deutliche Straffung des betreffenden Hautareals</a:t>
            </a:r>
            <a:endParaRPr lang="de-DE" sz="2600" dirty="0">
              <a:solidFill>
                <a:srgbClr val="BDA1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60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1754</Words>
  <Application>Microsoft Office PowerPoint</Application>
  <PresentationFormat>Breitbild</PresentationFormat>
  <Paragraphs>319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</dc:creator>
  <cp:lastModifiedBy>Oxana Dillmann</cp:lastModifiedBy>
  <cp:revision>97</cp:revision>
  <dcterms:created xsi:type="dcterms:W3CDTF">2018-01-26T15:46:08Z</dcterms:created>
  <dcterms:modified xsi:type="dcterms:W3CDTF">2025-05-05T16:09:22Z</dcterms:modified>
</cp:coreProperties>
</file>